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Lst>
  <p:notesMasterIdLst>
    <p:notesMasterId r:id="rId22"/>
  </p:notes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Lst>
  <p:sldSz cx="10080625" cy="5670550"/>
  <p:notesSz cx="7559675" cy="10691813"/>
  <p:defaultText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8.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viewProps" Target="viewProps.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presProps" Target="presProps.xml"/><Relationship Id="rId10" Type="http://schemas.openxmlformats.org/officeDocument/2006/relationships/slide" Target="slides/slide7.xml"/><Relationship Id="rId19" Type="http://schemas.openxmlformats.org/officeDocument/2006/relationships/slide" Target="slides/slide16.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iia Levchenko - maria.levchenko@studio.unibo.it" userId="S::maria.levchenko@studio.unibo.it::a135c213-5d90-4a38-ba55-89866c1071de" providerId="AD" clId="Web-{D55B17D4-BCD8-462E-A9F4-71E9F9CC2A5F}"/>
    <pc:docChg chg="modSld">
      <pc:chgData name="Mariia Levchenko - maria.levchenko@studio.unibo.it" userId="S::maria.levchenko@studio.unibo.it::a135c213-5d90-4a38-ba55-89866c1071de" providerId="AD" clId="Web-{D55B17D4-BCD8-462E-A9F4-71E9F9CC2A5F}" dt="2023-11-24T12:32:03.097" v="107"/>
      <pc:docMkLst>
        <pc:docMk/>
      </pc:docMkLst>
      <pc:sldChg chg="modNotes">
        <pc:chgData name="Mariia Levchenko - maria.levchenko@studio.unibo.it" userId="S::maria.levchenko@studio.unibo.it::a135c213-5d90-4a38-ba55-89866c1071de" providerId="AD" clId="Web-{D55B17D4-BCD8-462E-A9F4-71E9F9CC2A5F}" dt="2023-11-24T12:31:02.438" v="15"/>
        <pc:sldMkLst>
          <pc:docMk/>
          <pc:sldMk cId="0" sldId="265"/>
        </pc:sldMkLst>
      </pc:sldChg>
      <pc:sldChg chg="modNotes">
        <pc:chgData name="Mariia Levchenko - maria.levchenko@studio.unibo.it" userId="S::maria.levchenko@studio.unibo.it::a135c213-5d90-4a38-ba55-89866c1071de" providerId="AD" clId="Web-{D55B17D4-BCD8-462E-A9F4-71E9F9CC2A5F}" dt="2023-11-24T12:32:03.097" v="107"/>
        <pc:sldMkLst>
          <pc:docMk/>
          <pc:sldMk cId="0" sldId="273"/>
        </pc:sldMkLst>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9" name="PlaceHolder 1"/>
          <p:cNvSpPr>
            <a:spLocks noGrp="1" noRot="1" noChangeAspect="1"/>
          </p:cNvSpPr>
          <p:nvPr>
            <p:ph type="sldImg"/>
          </p:nvPr>
        </p:nvSpPr>
        <p:spPr>
          <a:xfrm>
            <a:off x="216000" y="812520"/>
            <a:ext cx="7127280" cy="4008960"/>
          </a:xfrm>
          <a:prstGeom prst="rect">
            <a:avLst/>
          </a:prstGeom>
          <a:noFill/>
          <a:ln w="0">
            <a:noFill/>
          </a:ln>
        </p:spPr>
        <p:txBody>
          <a:bodyPr lIns="0" tIns="0" rIns="0" bIns="0" anchor="ctr">
            <a:noAutofit/>
          </a:bodyPr>
          <a:lstStyle/>
          <a:p>
            <a:r>
              <a:rPr lang="ru-RU" sz="1800" b="0" strike="noStrike" spc="-1">
                <a:solidFill>
                  <a:srgbClr val="000000"/>
                </a:solidFill>
                <a:latin typeface="Arial"/>
              </a:rPr>
              <a:t>Click to move the slide</a:t>
            </a:r>
          </a:p>
        </p:txBody>
      </p:sp>
      <p:sp>
        <p:nvSpPr>
          <p:cNvPr id="140" name="PlaceHolder 2"/>
          <p:cNvSpPr>
            <a:spLocks noGrp="1"/>
          </p:cNvSpPr>
          <p:nvPr>
            <p:ph type="body"/>
          </p:nvPr>
        </p:nvSpPr>
        <p:spPr>
          <a:xfrm>
            <a:off x="756000" y="5078520"/>
            <a:ext cx="6047640" cy="4811040"/>
          </a:xfrm>
          <a:prstGeom prst="rect">
            <a:avLst/>
          </a:prstGeom>
          <a:noFill/>
          <a:ln w="0">
            <a:noFill/>
          </a:ln>
        </p:spPr>
        <p:txBody>
          <a:bodyPr lIns="0" tIns="0" rIns="0" bIns="0" anchor="t">
            <a:noAutofit/>
          </a:bodyPr>
          <a:lstStyle/>
          <a:p>
            <a:r>
              <a:rPr lang="ru-RU" sz="2000" b="0" strike="noStrike" spc="-1">
                <a:latin typeface="Arial"/>
              </a:rPr>
              <a:t>Click to edit the notes format</a:t>
            </a:r>
          </a:p>
        </p:txBody>
      </p:sp>
      <p:sp>
        <p:nvSpPr>
          <p:cNvPr id="141" name="PlaceHolder 3"/>
          <p:cNvSpPr>
            <a:spLocks noGrp="1"/>
          </p:cNvSpPr>
          <p:nvPr>
            <p:ph type="hdr"/>
          </p:nvPr>
        </p:nvSpPr>
        <p:spPr>
          <a:xfrm>
            <a:off x="0" y="0"/>
            <a:ext cx="3280680" cy="534240"/>
          </a:xfrm>
          <a:prstGeom prst="rect">
            <a:avLst/>
          </a:prstGeom>
          <a:noFill/>
          <a:ln w="0">
            <a:noFill/>
          </a:ln>
        </p:spPr>
        <p:txBody>
          <a:bodyPr lIns="0" tIns="0" rIns="0" bIns="0" anchor="t">
            <a:noAutofit/>
          </a:bodyPr>
          <a:lstStyle/>
          <a:p>
            <a:r>
              <a:rPr lang="ru-RU" sz="1400" b="0" strike="noStrike" spc="-1">
                <a:latin typeface="Times New Roman"/>
              </a:rPr>
              <a:t>&lt;header&gt;</a:t>
            </a:r>
          </a:p>
        </p:txBody>
      </p:sp>
      <p:sp>
        <p:nvSpPr>
          <p:cNvPr id="142" name="PlaceHolder 4"/>
          <p:cNvSpPr>
            <a:spLocks noGrp="1"/>
          </p:cNvSpPr>
          <p:nvPr>
            <p:ph type="dt" idx="7"/>
          </p:nvPr>
        </p:nvSpPr>
        <p:spPr>
          <a:xfrm>
            <a:off x="4278960" y="0"/>
            <a:ext cx="3280680" cy="534240"/>
          </a:xfrm>
          <a:prstGeom prst="rect">
            <a:avLst/>
          </a:prstGeom>
          <a:noFill/>
          <a:ln w="0">
            <a:noFill/>
          </a:ln>
        </p:spPr>
        <p:txBody>
          <a:bodyPr lIns="0" tIns="0" rIns="0" bIns="0" anchor="t">
            <a:noAutofit/>
          </a:bodyPr>
          <a:lstStyle>
            <a:lvl1pPr algn="r">
              <a:buNone/>
              <a:defRPr lang="ru-RU" sz="1400" b="0" strike="noStrike" spc="-1">
                <a:latin typeface="Times New Roman"/>
              </a:defRPr>
            </a:lvl1pPr>
          </a:lstStyle>
          <a:p>
            <a:pPr algn="r">
              <a:buNone/>
            </a:pPr>
            <a:r>
              <a:rPr lang="ru-RU" sz="1400" b="0" strike="noStrike" spc="-1">
                <a:latin typeface="Times New Roman"/>
              </a:rPr>
              <a:t>&lt;date/time&gt;</a:t>
            </a:r>
          </a:p>
        </p:txBody>
      </p:sp>
      <p:sp>
        <p:nvSpPr>
          <p:cNvPr id="143" name="PlaceHolder 5"/>
          <p:cNvSpPr>
            <a:spLocks noGrp="1"/>
          </p:cNvSpPr>
          <p:nvPr>
            <p:ph type="ftr" idx="8"/>
          </p:nvPr>
        </p:nvSpPr>
        <p:spPr>
          <a:xfrm>
            <a:off x="0" y="10157400"/>
            <a:ext cx="3280680" cy="534240"/>
          </a:xfrm>
          <a:prstGeom prst="rect">
            <a:avLst/>
          </a:prstGeom>
          <a:noFill/>
          <a:ln w="0">
            <a:noFill/>
          </a:ln>
        </p:spPr>
        <p:txBody>
          <a:bodyPr lIns="0" tIns="0" rIns="0" bIns="0" anchor="b">
            <a:noAutofit/>
          </a:bodyPr>
          <a:lstStyle>
            <a:lvl1pPr>
              <a:defRPr lang="ru-RU" sz="1400" b="0" strike="noStrike" spc="-1">
                <a:latin typeface="Times New Roman"/>
              </a:defRPr>
            </a:lvl1pPr>
          </a:lstStyle>
          <a:p>
            <a:r>
              <a:rPr lang="ru-RU" sz="1400" b="0" strike="noStrike" spc="-1">
                <a:latin typeface="Times New Roman"/>
              </a:rPr>
              <a:t>&lt;footer&gt;</a:t>
            </a:r>
          </a:p>
        </p:txBody>
      </p:sp>
      <p:sp>
        <p:nvSpPr>
          <p:cNvPr id="144" name="PlaceHolder 6"/>
          <p:cNvSpPr>
            <a:spLocks noGrp="1"/>
          </p:cNvSpPr>
          <p:nvPr>
            <p:ph type="sldNum" idx="9"/>
          </p:nvPr>
        </p:nvSpPr>
        <p:spPr>
          <a:xfrm>
            <a:off x="4278960" y="10157400"/>
            <a:ext cx="3280680" cy="534240"/>
          </a:xfrm>
          <a:prstGeom prst="rect">
            <a:avLst/>
          </a:prstGeom>
          <a:noFill/>
          <a:ln w="0">
            <a:noFill/>
          </a:ln>
        </p:spPr>
        <p:txBody>
          <a:bodyPr lIns="0" tIns="0" rIns="0" bIns="0" anchor="b">
            <a:noAutofit/>
          </a:bodyPr>
          <a:lstStyle>
            <a:lvl1pPr algn="r">
              <a:buNone/>
              <a:defRPr lang="ru-RU" sz="1400" b="0" strike="noStrike" spc="-1">
                <a:latin typeface="Times New Roman"/>
              </a:defRPr>
            </a:lvl1pPr>
          </a:lstStyle>
          <a:p>
            <a:pPr algn="r">
              <a:buNone/>
            </a:pPr>
            <a:fld id="{95A3547C-F897-4EC1-8EC5-918891E7980E}" type="slidenum">
              <a:rPr lang="ru-RU" sz="1400" b="0" strike="noStrike" spc="-1">
                <a:latin typeface="Times New Roman"/>
              </a:rPr>
              <a:t>‹#›</a:t>
            </a:fld>
            <a:endParaRPr lang="ru-RU"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PlaceHolder 1"/>
          <p:cNvSpPr>
            <a:spLocks noGrp="1" noRot="1" noChangeAspect="1"/>
          </p:cNvSpPr>
          <p:nvPr>
            <p:ph type="sldImg"/>
          </p:nvPr>
        </p:nvSpPr>
        <p:spPr>
          <a:xfrm>
            <a:off x="217488" y="812800"/>
            <a:ext cx="7124700" cy="4008438"/>
          </a:xfrm>
          <a:prstGeom prst="rect">
            <a:avLst/>
          </a:prstGeom>
          <a:ln w="0">
            <a:noFill/>
          </a:ln>
        </p:spPr>
      </p:sp>
      <p:sp>
        <p:nvSpPr>
          <p:cNvPr id="201" name="PlaceHolder 2"/>
          <p:cNvSpPr>
            <a:spLocks noGrp="1"/>
          </p:cNvSpPr>
          <p:nvPr>
            <p:ph type="body"/>
          </p:nvPr>
        </p:nvSpPr>
        <p:spPr>
          <a:xfrm>
            <a:off x="756000" y="5078520"/>
            <a:ext cx="6047280" cy="4810680"/>
          </a:xfrm>
          <a:prstGeom prst="rect">
            <a:avLst/>
          </a:prstGeom>
          <a:noFill/>
          <a:ln w="0">
            <a:noFill/>
          </a:ln>
        </p:spPr>
        <p:txBody>
          <a:bodyPr lIns="0" tIns="0" rIns="0" bIns="0" anchor="t">
            <a:noAutofit/>
          </a:bodyPr>
          <a:lstStyle/>
          <a:p>
            <a:pPr marL="216000" indent="-216000">
              <a:lnSpc>
                <a:spcPct val="100000"/>
              </a:lnSpc>
              <a:buNone/>
            </a:pPr>
            <a:r>
              <a:rPr lang="ru-RU" sz="1800" b="0" strike="noStrike" spc="-1">
                <a:latin typeface="Arial"/>
              </a:rPr>
              <a:t>My project is about applying data extraction and data analysis to the sociology of literature in order to describe and gain insight into the literary field of St. Petersburg.</a:t>
            </a:r>
          </a:p>
          <a:p>
            <a:pPr marL="216000" indent="-216000">
              <a:lnSpc>
                <a:spcPct val="100000"/>
              </a:lnSpc>
              <a:buNone/>
            </a:pPr>
            <a:endParaRPr lang="ru-RU" sz="1800" b="0" strike="noStrike" spc="-1">
              <a:latin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PlaceHolder 1"/>
          <p:cNvSpPr>
            <a:spLocks noGrp="1" noRot="1" noChangeAspect="1"/>
          </p:cNvSpPr>
          <p:nvPr>
            <p:ph type="sldImg"/>
          </p:nvPr>
        </p:nvSpPr>
        <p:spPr>
          <a:xfrm>
            <a:off x="217488" y="812800"/>
            <a:ext cx="7124700" cy="4008438"/>
          </a:xfrm>
          <a:prstGeom prst="rect">
            <a:avLst/>
          </a:prstGeom>
          <a:ln w="0">
            <a:noFill/>
          </a:ln>
        </p:spPr>
      </p:sp>
      <p:sp>
        <p:nvSpPr>
          <p:cNvPr id="219" name="PlaceHolder 2"/>
          <p:cNvSpPr>
            <a:spLocks noGrp="1"/>
          </p:cNvSpPr>
          <p:nvPr>
            <p:ph type="body"/>
          </p:nvPr>
        </p:nvSpPr>
        <p:spPr>
          <a:xfrm>
            <a:off x="756000" y="5078520"/>
            <a:ext cx="6047280" cy="4810680"/>
          </a:xfrm>
          <a:prstGeom prst="rect">
            <a:avLst/>
          </a:prstGeom>
          <a:noFill/>
          <a:ln w="0">
            <a:noFill/>
          </a:ln>
        </p:spPr>
        <p:txBody>
          <a:bodyPr lIns="0" tIns="0" rIns="0" bIns="0" anchor="t">
            <a:noAutofit/>
          </a:bodyPr>
          <a:lstStyle/>
          <a:p>
            <a:pPr marL="215900" indent="-215900">
              <a:lnSpc>
                <a:spcPct val="100000"/>
              </a:lnSpc>
              <a:buNone/>
            </a:pPr>
            <a:r>
              <a:rPr lang="ru-RU" sz="1800" b="0" strike="noStrike" spc="-1" dirty="0">
                <a:latin typeface="Arial"/>
                <a:cs typeface="Arial"/>
              </a:rPr>
              <a:t>In </a:t>
            </a:r>
            <a:r>
              <a:rPr lang="ru-RU" sz="1800" b="0" strike="noStrike" spc="-1" dirty="0" err="1">
                <a:latin typeface="Arial"/>
                <a:cs typeface="Arial"/>
              </a:rPr>
              <a:t>my</a:t>
            </a:r>
            <a:r>
              <a:rPr lang="ru-RU" sz="1800" b="0" strike="noStrike" spc="-1" dirty="0">
                <a:latin typeface="Arial"/>
                <a:cs typeface="Arial"/>
              </a:rPr>
              <a:t> </a:t>
            </a:r>
            <a:r>
              <a:rPr lang="ru-RU" sz="1800" b="0" strike="noStrike" spc="-1" dirty="0" err="1">
                <a:latin typeface="Arial"/>
                <a:cs typeface="Arial"/>
              </a:rPr>
              <a:t>dataframe</a:t>
            </a:r>
            <a:r>
              <a:rPr lang="ru-RU" sz="1800" b="0" strike="noStrike" spc="-1" dirty="0">
                <a:latin typeface="Arial"/>
                <a:cs typeface="Arial"/>
              </a:rPr>
              <a:t>, </a:t>
            </a:r>
            <a:r>
              <a:rPr lang="ru-RU" sz="1800" b="0" strike="noStrike" spc="-1" dirty="0" err="1">
                <a:latin typeface="Arial"/>
                <a:cs typeface="Arial"/>
              </a:rPr>
              <a:t>there</a:t>
            </a:r>
            <a:r>
              <a:rPr lang="ru-RU" sz="1800" b="0" strike="noStrike" spc="-1" dirty="0">
                <a:latin typeface="Arial"/>
                <a:cs typeface="Arial"/>
              </a:rPr>
              <a:t> </a:t>
            </a:r>
            <a:r>
              <a:rPr lang="ru-RU" sz="1800" b="0" strike="noStrike" spc="-1" dirty="0" err="1">
                <a:latin typeface="Arial"/>
                <a:cs typeface="Arial"/>
              </a:rPr>
              <a:t>are</a:t>
            </a:r>
            <a:r>
              <a:rPr lang="ru-RU" sz="1800" b="0" strike="noStrike" spc="-1" dirty="0">
                <a:latin typeface="Arial"/>
                <a:cs typeface="Arial"/>
              </a:rPr>
              <a:t> </a:t>
            </a:r>
            <a:r>
              <a:rPr lang="ru-RU" sz="1800" b="0" strike="noStrike" spc="-1" dirty="0" err="1">
                <a:latin typeface="Arial"/>
                <a:cs typeface="Arial"/>
              </a:rPr>
              <a:t>more</a:t>
            </a:r>
            <a:r>
              <a:rPr lang="ru-RU" sz="1800" b="0" strike="noStrike" spc="-1" dirty="0">
                <a:latin typeface="Arial"/>
                <a:cs typeface="Arial"/>
              </a:rPr>
              <a:t> </a:t>
            </a:r>
            <a:r>
              <a:rPr lang="ru-RU" sz="1800" b="0" strike="noStrike" spc="-1" dirty="0" err="1">
                <a:latin typeface="Arial"/>
                <a:cs typeface="Arial"/>
              </a:rPr>
              <a:t>than</a:t>
            </a:r>
            <a:r>
              <a:rPr lang="ru-RU" sz="1800" b="0" strike="noStrike" spc="-1" dirty="0">
                <a:latin typeface="Arial"/>
                <a:cs typeface="Arial"/>
              </a:rPr>
              <a:t> 13 </a:t>
            </a:r>
            <a:r>
              <a:rPr lang="ru-RU" sz="1800" b="0" strike="noStrike" spc="-1" dirty="0" err="1">
                <a:latin typeface="Arial"/>
                <a:cs typeface="Arial"/>
              </a:rPr>
              <a:t>thousand</a:t>
            </a:r>
            <a:r>
              <a:rPr lang="ru-RU" sz="1800" b="0" strike="noStrike" spc="-1" dirty="0">
                <a:latin typeface="Arial"/>
                <a:cs typeface="Arial"/>
              </a:rPr>
              <a:t> </a:t>
            </a:r>
            <a:r>
              <a:rPr lang="ru-RU" sz="1800" b="0" strike="noStrike" spc="-1" dirty="0" err="1">
                <a:latin typeface="Arial"/>
                <a:cs typeface="Arial"/>
              </a:rPr>
              <a:t>unique</a:t>
            </a:r>
            <a:r>
              <a:rPr lang="ru-RU" sz="1800" b="0" strike="noStrike" spc="-1" dirty="0">
                <a:latin typeface="Arial"/>
                <a:cs typeface="Arial"/>
              </a:rPr>
              <a:t> </a:t>
            </a:r>
            <a:r>
              <a:rPr lang="ru-RU" sz="1800" b="0" strike="noStrike" spc="-1" dirty="0" err="1">
                <a:latin typeface="Arial"/>
                <a:cs typeface="Arial"/>
              </a:rPr>
              <a:t>events</a:t>
            </a:r>
            <a:r>
              <a:rPr lang="ru-RU" sz="1800" b="0" strike="noStrike" spc="-1" dirty="0">
                <a:latin typeface="Arial"/>
                <a:cs typeface="Arial"/>
              </a:rPr>
              <a:t> </a:t>
            </a:r>
            <a:r>
              <a:rPr lang="ru-RU" sz="1800" b="0" strike="noStrike" spc="-1" dirty="0" err="1">
                <a:latin typeface="Arial"/>
                <a:cs typeface="Arial"/>
              </a:rPr>
              <a:t>and</a:t>
            </a:r>
            <a:r>
              <a:rPr lang="ru-RU" sz="1800" b="0" strike="noStrike" spc="-1" dirty="0">
                <a:latin typeface="Arial"/>
                <a:cs typeface="Arial"/>
              </a:rPr>
              <a:t> </a:t>
            </a:r>
            <a:r>
              <a:rPr lang="ru-RU" sz="1800" b="0" strike="noStrike" spc="-1" dirty="0" err="1">
                <a:latin typeface="Arial"/>
                <a:cs typeface="Arial"/>
              </a:rPr>
              <a:t>more</a:t>
            </a:r>
            <a:r>
              <a:rPr lang="ru-RU" sz="1800" b="0" strike="noStrike" spc="-1" dirty="0">
                <a:latin typeface="Arial"/>
                <a:cs typeface="Arial"/>
              </a:rPr>
              <a:t> </a:t>
            </a:r>
            <a:r>
              <a:rPr lang="ru-RU" sz="1800" b="0" strike="noStrike" spc="-1" dirty="0" err="1">
                <a:latin typeface="Arial"/>
                <a:cs typeface="Arial"/>
              </a:rPr>
              <a:t>than</a:t>
            </a:r>
            <a:r>
              <a:rPr lang="ru-RU" sz="1800" b="0" strike="noStrike" spc="-1" dirty="0">
                <a:latin typeface="Arial"/>
                <a:cs typeface="Arial"/>
              </a:rPr>
              <a:t> 8 </a:t>
            </a:r>
            <a:r>
              <a:rPr lang="ru-RU" sz="1800" b="0" strike="noStrike" spc="-1" dirty="0" err="1">
                <a:latin typeface="Arial"/>
                <a:cs typeface="Arial"/>
              </a:rPr>
              <a:t>hundred</a:t>
            </a:r>
            <a:r>
              <a:rPr lang="ru-RU" sz="1800" b="0" strike="noStrike" spc="-1" dirty="0">
                <a:latin typeface="Arial"/>
                <a:cs typeface="Arial"/>
              </a:rPr>
              <a:t> </a:t>
            </a:r>
            <a:r>
              <a:rPr lang="ru-RU" sz="1800" b="0" strike="noStrike" spc="-1" dirty="0" err="1">
                <a:latin typeface="Arial"/>
                <a:cs typeface="Arial"/>
              </a:rPr>
              <a:t>unique</a:t>
            </a:r>
            <a:r>
              <a:rPr lang="ru-RU" sz="1800" b="0" strike="noStrike" spc="-1" dirty="0">
                <a:latin typeface="Arial"/>
                <a:cs typeface="Arial"/>
              </a:rPr>
              <a:t> </a:t>
            </a:r>
            <a:r>
              <a:rPr lang="ru-RU" sz="1800" b="0" strike="noStrike" spc="-1" dirty="0" err="1">
                <a:latin typeface="Arial"/>
                <a:cs typeface="Arial"/>
              </a:rPr>
              <a:t>cultural</a:t>
            </a:r>
            <a:r>
              <a:rPr lang="ru-RU" sz="1800" b="0" strike="noStrike" spc="-1" dirty="0">
                <a:latin typeface="Arial"/>
                <a:cs typeface="Arial"/>
              </a:rPr>
              <a:t> </a:t>
            </a:r>
            <a:r>
              <a:rPr lang="ru-RU" sz="1800" b="0" strike="noStrike" spc="-1" dirty="0" err="1">
                <a:latin typeface="Arial"/>
                <a:cs typeface="Arial"/>
              </a:rPr>
              <a:t>places</a:t>
            </a:r>
            <a:r>
              <a:rPr lang="ru-RU" sz="1800" b="0" strike="noStrike" spc="-1" dirty="0">
                <a:latin typeface="Arial"/>
                <a:cs typeface="Arial"/>
              </a:rPr>
              <a:t> </a:t>
            </a:r>
            <a:r>
              <a:rPr lang="ru-RU" sz="1800" b="0" strike="noStrike" spc="-1" dirty="0" err="1">
                <a:latin typeface="Arial"/>
                <a:cs typeface="Arial"/>
              </a:rPr>
              <a:t>and</a:t>
            </a:r>
            <a:r>
              <a:rPr lang="ru-RU" sz="1800" b="0" strike="noStrike" spc="-1" dirty="0">
                <a:latin typeface="Arial"/>
                <a:cs typeface="Arial"/>
              </a:rPr>
              <a:t> </a:t>
            </a:r>
            <a:r>
              <a:rPr lang="ru-RU" sz="1800" b="0" strike="noStrike" spc="-1" dirty="0" err="1">
                <a:latin typeface="Arial"/>
                <a:cs typeface="Arial"/>
              </a:rPr>
              <a:t>addresses</a:t>
            </a:r>
            <a:r>
              <a:rPr lang="ru-RU" sz="1800" b="0" strike="noStrike" spc="-1" dirty="0">
                <a:latin typeface="Arial"/>
                <a:cs typeface="Arial"/>
              </a:rPr>
              <a:t>.</a:t>
            </a:r>
            <a:endParaRPr lang="ru-RU" dirty="0">
              <a:cs typeface="Arial"/>
            </a:endParaRPr>
          </a:p>
          <a:p>
            <a:pPr marL="215900" indent="-215900"/>
            <a:r>
              <a:rPr lang="ru-RU" sz="1800" b="0" strike="noStrike" spc="-1" dirty="0">
                <a:latin typeface="Arial"/>
                <a:cs typeface="Arial"/>
              </a:rPr>
              <a:t>The </a:t>
            </a:r>
            <a:r>
              <a:rPr lang="ru-RU" sz="1800" b="0" strike="noStrike" spc="-1" dirty="0" err="1">
                <a:latin typeface="Arial"/>
                <a:cs typeface="Arial"/>
              </a:rPr>
              <a:t>disparity</a:t>
            </a:r>
            <a:r>
              <a:rPr lang="ru-RU" sz="1800" b="0" strike="noStrike" spc="-1" dirty="0">
                <a:latin typeface="Arial"/>
                <a:cs typeface="Arial"/>
              </a:rPr>
              <a:t> </a:t>
            </a:r>
            <a:r>
              <a:rPr lang="ru-RU" sz="1800" b="0" strike="noStrike" spc="-1" dirty="0" err="1">
                <a:latin typeface="Arial"/>
                <a:cs typeface="Arial"/>
              </a:rPr>
              <a:t>between</a:t>
            </a:r>
            <a:r>
              <a:rPr lang="ru-RU" sz="1800" b="0" strike="noStrike" spc="-1" dirty="0">
                <a:latin typeface="Arial"/>
                <a:cs typeface="Arial"/>
              </a:rPr>
              <a:t> </a:t>
            </a:r>
            <a:r>
              <a:rPr lang="ru-RU" sz="1800" b="0" strike="noStrike" spc="-1" dirty="0" err="1">
                <a:latin typeface="Arial"/>
                <a:cs typeface="Arial"/>
              </a:rPr>
              <a:t>the</a:t>
            </a:r>
            <a:r>
              <a:rPr lang="ru-RU" sz="1800" b="0" strike="noStrike" spc="-1" dirty="0">
                <a:latin typeface="Arial"/>
                <a:cs typeface="Arial"/>
              </a:rPr>
              <a:t> </a:t>
            </a:r>
            <a:r>
              <a:rPr lang="ru-RU" sz="1800" b="0" strike="noStrike" spc="-1" dirty="0" err="1">
                <a:latin typeface="Arial"/>
                <a:cs typeface="Arial"/>
              </a:rPr>
              <a:t>number</a:t>
            </a:r>
            <a:r>
              <a:rPr lang="ru-RU" sz="1800" b="0" strike="noStrike" spc="-1" dirty="0">
                <a:latin typeface="Arial"/>
                <a:cs typeface="Arial"/>
              </a:rPr>
              <a:t> </a:t>
            </a:r>
            <a:r>
              <a:rPr lang="ru-RU" sz="1800" b="0" strike="noStrike" spc="-1" dirty="0" err="1">
                <a:latin typeface="Arial"/>
                <a:cs typeface="Arial"/>
              </a:rPr>
              <a:t>of</a:t>
            </a:r>
            <a:r>
              <a:rPr lang="ru-RU" sz="1800" b="0" strike="noStrike" spc="-1" dirty="0">
                <a:latin typeface="Arial"/>
                <a:cs typeface="Arial"/>
              </a:rPr>
              <a:t> </a:t>
            </a:r>
            <a:r>
              <a:rPr lang="ru-RU" sz="1800" b="0" strike="noStrike" spc="-1" dirty="0" err="1">
                <a:latin typeface="Arial"/>
                <a:cs typeface="Arial"/>
              </a:rPr>
              <a:t>locations</a:t>
            </a:r>
            <a:r>
              <a:rPr lang="ru-RU" sz="1800" b="0" strike="noStrike" spc="-1" dirty="0">
                <a:latin typeface="Arial"/>
                <a:cs typeface="Arial"/>
              </a:rPr>
              <a:t> </a:t>
            </a:r>
            <a:r>
              <a:rPr lang="ru-RU" sz="1800" b="0" strike="noStrike" spc="-1" dirty="0" err="1">
                <a:latin typeface="Arial"/>
                <a:cs typeface="Arial"/>
              </a:rPr>
              <a:t>and</a:t>
            </a:r>
            <a:r>
              <a:rPr lang="ru-RU" sz="1800" b="0" strike="noStrike" spc="-1" dirty="0">
                <a:latin typeface="Arial"/>
                <a:cs typeface="Arial"/>
              </a:rPr>
              <a:t> </a:t>
            </a:r>
            <a:r>
              <a:rPr lang="ru-RU" sz="1800" b="0" strike="noStrike" spc="-1" dirty="0" err="1">
                <a:latin typeface="Arial"/>
                <a:cs typeface="Arial"/>
              </a:rPr>
              <a:t>addresses</a:t>
            </a:r>
            <a:r>
              <a:rPr lang="ru-RU" sz="1800" b="0" strike="noStrike" spc="-1" dirty="0">
                <a:latin typeface="Arial"/>
                <a:cs typeface="Arial"/>
              </a:rPr>
              <a:t> </a:t>
            </a:r>
            <a:r>
              <a:rPr lang="ru-RU" sz="1800" b="0" strike="noStrike" spc="-1" dirty="0" err="1">
                <a:latin typeface="Arial"/>
                <a:cs typeface="Arial"/>
              </a:rPr>
              <a:t>is</a:t>
            </a:r>
            <a:r>
              <a:rPr lang="ru-RU" sz="1800" b="0" strike="noStrike" spc="-1" dirty="0">
                <a:latin typeface="Arial"/>
                <a:cs typeface="Arial"/>
              </a:rPr>
              <a:t> </a:t>
            </a:r>
            <a:r>
              <a:rPr lang="ru-RU" sz="1800" b="0" strike="noStrike" spc="-1" dirty="0" err="1">
                <a:latin typeface="Arial"/>
                <a:cs typeface="Arial"/>
              </a:rPr>
              <a:t>due</a:t>
            </a:r>
            <a:r>
              <a:rPr lang="ru-RU" sz="1800" b="0" strike="noStrike" spc="-1" dirty="0">
                <a:latin typeface="Arial"/>
                <a:cs typeface="Arial"/>
              </a:rPr>
              <a:t> </a:t>
            </a:r>
            <a:r>
              <a:rPr lang="ru-RU" sz="1800" b="0" strike="noStrike" spc="-1" dirty="0" err="1">
                <a:latin typeface="Arial"/>
                <a:cs typeface="Arial"/>
              </a:rPr>
              <a:t>to</a:t>
            </a:r>
            <a:r>
              <a:rPr lang="ru-RU" sz="1800" b="0" strike="noStrike" spc="-1" dirty="0">
                <a:latin typeface="Arial"/>
                <a:cs typeface="Arial"/>
              </a:rPr>
              <a:t> </a:t>
            </a:r>
            <a:r>
              <a:rPr lang="ru-RU" sz="1800" b="0" strike="noStrike" spc="-1" dirty="0" err="1">
                <a:latin typeface="Arial"/>
                <a:cs typeface="Arial"/>
              </a:rPr>
              <a:t>location</a:t>
            </a:r>
            <a:r>
              <a:rPr lang="ru-RU" sz="1800" b="0" strike="noStrike" spc="-1" dirty="0">
                <a:latin typeface="Arial"/>
                <a:cs typeface="Arial"/>
              </a:rPr>
              <a:t> </a:t>
            </a:r>
            <a:r>
              <a:rPr lang="ru-RU" sz="1800" b="0" strike="noStrike" spc="-1" dirty="0" err="1">
                <a:latin typeface="Arial"/>
                <a:cs typeface="Arial"/>
              </a:rPr>
              <a:t>changes</a:t>
            </a:r>
            <a:r>
              <a:rPr lang="ru-RU" sz="1800" b="0" strike="noStrike" spc="-1" dirty="0">
                <a:latin typeface="Arial"/>
                <a:cs typeface="Arial"/>
              </a:rPr>
              <a:t> </a:t>
            </a:r>
            <a:r>
              <a:rPr lang="ru-RU" sz="1800" b="0" strike="noStrike" spc="-1" dirty="0" err="1">
                <a:latin typeface="Arial"/>
                <a:cs typeface="Arial"/>
              </a:rPr>
              <a:t>over</a:t>
            </a:r>
            <a:r>
              <a:rPr lang="ru-RU" sz="1800" b="0" strike="noStrike" spc="-1" dirty="0">
                <a:latin typeface="Arial"/>
                <a:cs typeface="Arial"/>
              </a:rPr>
              <a:t> </a:t>
            </a:r>
            <a:r>
              <a:rPr lang="ru-RU" sz="1800" b="0" strike="noStrike" spc="-1" dirty="0" err="1">
                <a:latin typeface="Arial"/>
                <a:cs typeface="Arial"/>
              </a:rPr>
              <a:t>twenty</a:t>
            </a:r>
            <a:r>
              <a:rPr lang="ru-RU" sz="1800" b="0" strike="noStrike" spc="-1" dirty="0">
                <a:latin typeface="Arial"/>
                <a:cs typeface="Arial"/>
              </a:rPr>
              <a:t> </a:t>
            </a:r>
            <a:r>
              <a:rPr lang="ru-RU" sz="1800" b="0" strike="noStrike" spc="-1" dirty="0" err="1">
                <a:latin typeface="Arial"/>
                <a:cs typeface="Arial"/>
              </a:rPr>
              <a:t>years</a:t>
            </a:r>
            <a:r>
              <a:rPr lang="ru-RU" sz="1800" b="0" strike="noStrike" spc="-1" dirty="0">
                <a:latin typeface="Arial"/>
                <a:cs typeface="Arial"/>
              </a:rPr>
              <a:t> </a:t>
            </a:r>
            <a:r>
              <a:rPr lang="ru-RU" sz="1800" b="0" strike="noStrike" spc="-1" dirty="0" err="1">
                <a:latin typeface="Arial"/>
                <a:cs typeface="Arial"/>
              </a:rPr>
              <a:t>and</a:t>
            </a:r>
            <a:r>
              <a:rPr lang="ru-RU" sz="1800" b="0" strike="noStrike" spc="-1" dirty="0">
                <a:latin typeface="Arial"/>
                <a:cs typeface="Arial"/>
              </a:rPr>
              <a:t> </a:t>
            </a:r>
            <a:r>
              <a:rPr lang="ru-RU" sz="1800" b="0" strike="noStrike" spc="-1" dirty="0" err="1">
                <a:latin typeface="Arial"/>
                <a:cs typeface="Arial"/>
              </a:rPr>
              <a:t>multiple</a:t>
            </a:r>
            <a:r>
              <a:rPr lang="ru-RU" sz="1800" b="0" strike="noStrike" spc="-1" dirty="0">
                <a:latin typeface="Arial"/>
                <a:cs typeface="Arial"/>
              </a:rPr>
              <a:t> </a:t>
            </a:r>
            <a:r>
              <a:rPr lang="ru-RU" sz="1800" spc="-1" dirty="0" err="1">
                <a:latin typeface="Arial"/>
                <a:cs typeface="Arial"/>
              </a:rPr>
              <a:t>organizations</a:t>
            </a:r>
            <a:r>
              <a:rPr lang="ru-RU" sz="1800" spc="-1" dirty="0">
                <a:latin typeface="Arial"/>
                <a:cs typeface="Arial"/>
              </a:rPr>
              <a:t> </a:t>
            </a:r>
            <a:r>
              <a:rPr lang="ru-RU" sz="1800" spc="-1" dirty="0" err="1">
                <a:latin typeface="Arial"/>
                <a:cs typeface="Arial"/>
              </a:rPr>
              <a:t>sharing</a:t>
            </a:r>
            <a:r>
              <a:rPr lang="ru-RU" sz="1800" b="0" strike="noStrike" spc="-1" dirty="0">
                <a:latin typeface="Arial"/>
                <a:cs typeface="Arial"/>
              </a:rPr>
              <a:t> a </a:t>
            </a:r>
            <a:r>
              <a:rPr lang="ru-RU" sz="1800" b="0" strike="noStrike" spc="-1" dirty="0" err="1">
                <a:latin typeface="Arial"/>
                <a:cs typeface="Arial"/>
              </a:rPr>
              <a:t>single</a:t>
            </a:r>
            <a:r>
              <a:rPr lang="ru-RU" sz="1800" b="0" strike="noStrike" spc="-1" dirty="0">
                <a:latin typeface="Arial"/>
                <a:cs typeface="Arial"/>
              </a:rPr>
              <a:t> </a:t>
            </a:r>
            <a:r>
              <a:rPr lang="ru-RU" sz="1800" b="0" strike="noStrike" spc="-1" dirty="0" err="1">
                <a:latin typeface="Arial"/>
                <a:cs typeface="Arial"/>
              </a:rPr>
              <a:t>address</a:t>
            </a:r>
            <a:r>
              <a:rPr lang="ru-RU" sz="1800" b="0" strike="noStrike" spc="-1" dirty="0">
                <a:latin typeface="Arial"/>
                <a:cs typeface="Arial"/>
              </a:rPr>
              <a:t>. A </a:t>
            </a:r>
            <a:r>
              <a:rPr lang="ru-RU" sz="1800" b="0" strike="noStrike" spc="-1" dirty="0" err="1">
                <a:latin typeface="Arial"/>
                <a:cs typeface="Arial"/>
              </a:rPr>
              <a:t>prime</a:t>
            </a:r>
            <a:r>
              <a:rPr lang="ru-RU" sz="1800" b="0" strike="noStrike" spc="-1" dirty="0">
                <a:latin typeface="Arial"/>
                <a:cs typeface="Arial"/>
              </a:rPr>
              <a:t> </a:t>
            </a:r>
            <a:r>
              <a:rPr lang="ru-RU" sz="1800" b="0" strike="noStrike" spc="-1" dirty="0" err="1">
                <a:latin typeface="Arial"/>
                <a:cs typeface="Arial"/>
              </a:rPr>
              <a:t>example</a:t>
            </a:r>
            <a:r>
              <a:rPr lang="ru-RU" sz="1800" b="0" strike="noStrike" spc="-1" dirty="0">
                <a:latin typeface="Arial"/>
                <a:cs typeface="Arial"/>
              </a:rPr>
              <a:t> </a:t>
            </a:r>
            <a:r>
              <a:rPr lang="ru-RU" sz="1800" b="0" strike="noStrike" spc="-1" dirty="0" err="1">
                <a:latin typeface="Arial"/>
                <a:cs typeface="Arial"/>
              </a:rPr>
              <a:t>is</a:t>
            </a:r>
            <a:r>
              <a:rPr lang="ru-RU" sz="1800" b="0" strike="noStrike" spc="-1" dirty="0">
                <a:latin typeface="Arial"/>
                <a:cs typeface="Arial"/>
              </a:rPr>
              <a:t> a </a:t>
            </a:r>
            <a:r>
              <a:rPr lang="ru-RU" sz="1800" b="0" strike="noStrike" spc="-1" dirty="0" err="1">
                <a:latin typeface="Arial"/>
                <a:cs typeface="Arial"/>
              </a:rPr>
              <a:t>downtown</a:t>
            </a:r>
            <a:r>
              <a:rPr lang="ru-RU" sz="1800" b="0" strike="noStrike" spc="-1" dirty="0">
                <a:latin typeface="Arial"/>
                <a:cs typeface="Arial"/>
              </a:rPr>
              <a:t> </a:t>
            </a:r>
            <a:r>
              <a:rPr lang="ru-RU" sz="1800" b="0" strike="noStrike" spc="-1" dirty="0" err="1">
                <a:latin typeface="Arial"/>
                <a:cs typeface="Arial"/>
              </a:rPr>
              <a:t>hipster</a:t>
            </a:r>
            <a:r>
              <a:rPr lang="ru-RU" sz="1800" b="0" strike="noStrike" spc="-1" dirty="0">
                <a:latin typeface="Arial"/>
                <a:cs typeface="Arial"/>
              </a:rPr>
              <a:t> </a:t>
            </a:r>
            <a:r>
              <a:rPr lang="ru-RU" sz="1800" b="0" strike="noStrike" spc="-1" dirty="0" err="1">
                <a:latin typeface="Arial"/>
                <a:cs typeface="Arial"/>
              </a:rPr>
              <a:t>hub</a:t>
            </a:r>
            <a:r>
              <a:rPr lang="ru-RU" sz="1800" b="0" strike="noStrike" spc="-1" dirty="0">
                <a:latin typeface="Arial"/>
                <a:cs typeface="Arial"/>
              </a:rPr>
              <a:t> </a:t>
            </a:r>
            <a:r>
              <a:rPr lang="ru-RU" sz="1800" b="0" strike="noStrike" spc="-1" dirty="0" err="1">
                <a:latin typeface="Arial"/>
                <a:cs typeface="Arial"/>
              </a:rPr>
              <a:t>that</a:t>
            </a:r>
            <a:r>
              <a:rPr lang="ru-RU" sz="1800" b="0" strike="noStrike" spc="-1" dirty="0">
                <a:latin typeface="Arial"/>
                <a:cs typeface="Arial"/>
              </a:rPr>
              <a:t> </a:t>
            </a:r>
            <a:r>
              <a:rPr lang="ru-RU" sz="1800" b="0" strike="noStrike" spc="-1" dirty="0" err="1">
                <a:latin typeface="Arial"/>
                <a:cs typeface="Arial"/>
              </a:rPr>
              <a:t>houses</a:t>
            </a:r>
            <a:r>
              <a:rPr lang="ru-RU" sz="1800" b="0" strike="noStrike" spc="-1" dirty="0">
                <a:latin typeface="Arial"/>
                <a:cs typeface="Arial"/>
              </a:rPr>
              <a:t> a </a:t>
            </a:r>
            <a:r>
              <a:rPr lang="ru-RU" sz="1800" b="0" strike="noStrike" spc="-1" dirty="0" err="1">
                <a:latin typeface="Arial"/>
                <a:cs typeface="Arial"/>
              </a:rPr>
              <a:t>variety</a:t>
            </a:r>
            <a:r>
              <a:rPr lang="ru-RU" sz="1800" b="0" strike="noStrike" spc="-1" dirty="0">
                <a:latin typeface="Arial"/>
                <a:cs typeface="Arial"/>
              </a:rPr>
              <a:t> </a:t>
            </a:r>
            <a:r>
              <a:rPr lang="ru-RU" sz="1800" b="0" strike="noStrike" spc="-1" dirty="0" err="1">
                <a:latin typeface="Arial"/>
                <a:cs typeface="Arial"/>
              </a:rPr>
              <a:t>of</a:t>
            </a:r>
            <a:r>
              <a:rPr lang="ru-RU" sz="1800" b="0" strike="noStrike" spc="-1" dirty="0">
                <a:latin typeface="Arial"/>
                <a:cs typeface="Arial"/>
              </a:rPr>
              <a:t> </a:t>
            </a:r>
            <a:r>
              <a:rPr lang="ru-RU" sz="1800" b="0" strike="noStrike" spc="-1" dirty="0" err="1">
                <a:latin typeface="Arial"/>
                <a:cs typeface="Arial"/>
              </a:rPr>
              <a:t>cultural</a:t>
            </a:r>
            <a:r>
              <a:rPr lang="ru-RU" sz="1800" b="0" strike="noStrike" spc="-1" dirty="0">
                <a:latin typeface="Arial"/>
                <a:cs typeface="Arial"/>
              </a:rPr>
              <a:t> </a:t>
            </a:r>
            <a:r>
              <a:rPr lang="ru-RU" sz="1800" b="0" strike="noStrike" spc="-1" dirty="0" err="1">
                <a:latin typeface="Arial"/>
                <a:cs typeface="Arial"/>
              </a:rPr>
              <a:t>spots</a:t>
            </a:r>
            <a:r>
              <a:rPr lang="ru-RU" sz="1800" b="0" strike="noStrike" spc="-1" dirty="0">
                <a:latin typeface="Arial"/>
                <a:cs typeface="Arial"/>
              </a:rPr>
              <a:t> </a:t>
            </a:r>
            <a:r>
              <a:rPr lang="ru-RU" sz="1800" b="0" strike="noStrike" spc="-1" dirty="0" err="1">
                <a:latin typeface="Arial"/>
                <a:cs typeface="Arial"/>
              </a:rPr>
              <a:t>such</a:t>
            </a:r>
            <a:r>
              <a:rPr lang="ru-RU" sz="1800" b="0" strike="noStrike" spc="-1" dirty="0">
                <a:latin typeface="Arial"/>
                <a:cs typeface="Arial"/>
              </a:rPr>
              <a:t> </a:t>
            </a:r>
            <a:r>
              <a:rPr lang="ru-RU" sz="1800" b="0" strike="noStrike" spc="-1" dirty="0" err="1">
                <a:latin typeface="Arial"/>
                <a:cs typeface="Arial"/>
              </a:rPr>
              <a:t>as</a:t>
            </a:r>
            <a:r>
              <a:rPr lang="ru-RU" sz="1800" b="0" strike="noStrike" spc="-1" dirty="0">
                <a:latin typeface="Arial"/>
                <a:cs typeface="Arial"/>
              </a:rPr>
              <a:t> a </a:t>
            </a:r>
            <a:r>
              <a:rPr lang="ru-RU" sz="1800" b="0" strike="noStrike" spc="-1" dirty="0" err="1">
                <a:latin typeface="Arial"/>
                <a:cs typeface="Arial"/>
              </a:rPr>
              <a:t>bookstore</a:t>
            </a:r>
            <a:r>
              <a:rPr lang="ru-RU" sz="1800" b="0" strike="noStrike" spc="-1" dirty="0">
                <a:latin typeface="Arial"/>
                <a:cs typeface="Arial"/>
              </a:rPr>
              <a:t>, a </a:t>
            </a:r>
            <a:r>
              <a:rPr lang="ru-RU" sz="1800" b="0" strike="noStrike" spc="-1" dirty="0" err="1">
                <a:latin typeface="Arial"/>
                <a:cs typeface="Arial"/>
              </a:rPr>
              <a:t>nightclub</a:t>
            </a:r>
            <a:r>
              <a:rPr lang="ru-RU" sz="1800" b="0" strike="noStrike" spc="-1" dirty="0">
                <a:latin typeface="Arial"/>
                <a:cs typeface="Arial"/>
              </a:rPr>
              <a:t>, </a:t>
            </a:r>
            <a:r>
              <a:rPr lang="ru-RU" sz="1800" b="0" strike="noStrike" spc="-1" dirty="0" err="1">
                <a:latin typeface="Arial"/>
                <a:cs typeface="Arial"/>
              </a:rPr>
              <a:t>and</a:t>
            </a:r>
            <a:r>
              <a:rPr lang="ru-RU" sz="1800" b="0" strike="noStrike" spc="-1" dirty="0">
                <a:latin typeface="Arial"/>
                <a:cs typeface="Arial"/>
              </a:rPr>
              <a:t> </a:t>
            </a:r>
            <a:r>
              <a:rPr lang="ru-RU" sz="1800" b="0" strike="noStrike" spc="-1" dirty="0" err="1">
                <a:latin typeface="Arial"/>
                <a:cs typeface="Arial"/>
              </a:rPr>
              <a:t>an</a:t>
            </a:r>
            <a:r>
              <a:rPr lang="ru-RU" sz="1800" b="0" strike="noStrike" spc="-1" dirty="0">
                <a:latin typeface="Arial"/>
                <a:cs typeface="Arial"/>
              </a:rPr>
              <a:t> </a:t>
            </a:r>
            <a:r>
              <a:rPr lang="ru-RU" sz="1800" b="0" strike="noStrike" spc="-1" dirty="0" err="1">
                <a:latin typeface="Arial"/>
                <a:cs typeface="Arial"/>
              </a:rPr>
              <a:t>exhibition</a:t>
            </a:r>
            <a:r>
              <a:rPr lang="ru-RU" sz="1800" b="0" strike="noStrike" spc="-1" dirty="0">
                <a:latin typeface="Arial"/>
                <a:cs typeface="Arial"/>
              </a:rPr>
              <a:t> </a:t>
            </a:r>
            <a:r>
              <a:rPr lang="ru-RU" sz="1800" b="0" strike="noStrike" spc="-1" dirty="0" err="1">
                <a:latin typeface="Arial"/>
                <a:cs typeface="Arial"/>
              </a:rPr>
              <a:t>space</a:t>
            </a:r>
            <a:r>
              <a:rPr lang="ru-RU" sz="1800" b="0" strike="noStrike" spc="-1" dirty="0">
                <a:latin typeface="Arial"/>
                <a:cs typeface="Arial"/>
              </a:rPr>
              <a:t>.</a:t>
            </a:r>
          </a:p>
          <a:p>
            <a:pPr marL="215900" indent="-215900">
              <a:lnSpc>
                <a:spcPct val="100000"/>
              </a:lnSpc>
              <a:buNone/>
            </a:pPr>
            <a:r>
              <a:rPr lang="ru-RU" sz="1800" b="0" strike="noStrike" spc="-1" dirty="0" err="1">
                <a:latin typeface="Arial"/>
                <a:cs typeface="Arial"/>
              </a:rPr>
              <a:t>So</a:t>
            </a:r>
            <a:r>
              <a:rPr lang="ru-RU" sz="1800" b="0" strike="noStrike" spc="-1" dirty="0">
                <a:latin typeface="Arial"/>
                <a:cs typeface="Arial"/>
              </a:rPr>
              <a:t> </a:t>
            </a:r>
            <a:r>
              <a:rPr lang="ru-RU" sz="1800" b="0" strike="noStrike" spc="-1" dirty="0" err="1">
                <a:latin typeface="Arial"/>
                <a:cs typeface="Arial"/>
              </a:rPr>
              <a:t>my</a:t>
            </a:r>
            <a:r>
              <a:rPr lang="ru-RU" sz="1800" b="0" strike="noStrike" spc="-1" dirty="0">
                <a:latin typeface="Arial"/>
                <a:cs typeface="Arial"/>
              </a:rPr>
              <a:t> </a:t>
            </a:r>
            <a:r>
              <a:rPr lang="ru-RU" sz="1800" b="0" strike="noStrike" spc="-1" dirty="0" err="1">
                <a:latin typeface="Arial"/>
                <a:cs typeface="Arial"/>
              </a:rPr>
              <a:t>data</a:t>
            </a:r>
            <a:r>
              <a:rPr lang="ru-RU" sz="1800" b="0" strike="noStrike" spc="-1" dirty="0">
                <a:latin typeface="Arial"/>
                <a:cs typeface="Arial"/>
              </a:rPr>
              <a:t> </a:t>
            </a:r>
            <a:r>
              <a:rPr lang="ru-RU" sz="1800" b="0" strike="noStrike" spc="-1" dirty="0" err="1">
                <a:latin typeface="Arial"/>
                <a:cs typeface="Arial"/>
              </a:rPr>
              <a:t>model</a:t>
            </a:r>
            <a:r>
              <a:rPr lang="ru-RU" sz="1800" b="0" strike="noStrike" spc="-1" dirty="0">
                <a:latin typeface="Arial"/>
                <a:cs typeface="Arial"/>
              </a:rPr>
              <a:t> </a:t>
            </a:r>
            <a:r>
              <a:rPr lang="ru-RU" sz="1800" b="0" strike="noStrike" spc="-1" dirty="0" err="1">
                <a:latin typeface="Arial"/>
                <a:cs typeface="Arial"/>
              </a:rPr>
              <a:t>needs</a:t>
            </a:r>
            <a:r>
              <a:rPr lang="ru-RU" sz="1800" b="0" strike="noStrike" spc="-1" dirty="0">
                <a:latin typeface="Arial"/>
                <a:cs typeface="Arial"/>
              </a:rPr>
              <a:t> </a:t>
            </a:r>
            <a:r>
              <a:rPr lang="ru-RU" sz="1800" b="0" strike="noStrike" spc="-1" dirty="0" err="1">
                <a:latin typeface="Arial"/>
                <a:cs typeface="Arial"/>
              </a:rPr>
              <a:t>to</a:t>
            </a:r>
            <a:r>
              <a:rPr lang="ru-RU" sz="1800" b="0" strike="noStrike" spc="-1" dirty="0">
                <a:latin typeface="Arial"/>
                <a:cs typeface="Arial"/>
              </a:rPr>
              <a:t> </a:t>
            </a:r>
            <a:r>
              <a:rPr lang="ru-RU" sz="1800" b="0" strike="noStrike" spc="-1" dirty="0" err="1">
                <a:latin typeface="Arial"/>
                <a:cs typeface="Arial"/>
              </a:rPr>
              <a:t>distinguish</a:t>
            </a:r>
            <a:r>
              <a:rPr lang="ru-RU" sz="1800" b="0" strike="noStrike" spc="-1" dirty="0">
                <a:latin typeface="Arial"/>
                <a:cs typeface="Arial"/>
              </a:rPr>
              <a:t> </a:t>
            </a:r>
            <a:r>
              <a:rPr lang="ru-RU" sz="1800" b="0" strike="noStrike" spc="-1" dirty="0" err="1">
                <a:latin typeface="Arial"/>
                <a:cs typeface="Arial"/>
              </a:rPr>
              <a:t>between</a:t>
            </a:r>
            <a:r>
              <a:rPr lang="ru-RU" sz="1800" b="0" strike="noStrike" spc="-1" dirty="0">
                <a:latin typeface="Arial"/>
                <a:cs typeface="Arial"/>
              </a:rPr>
              <a:t> </a:t>
            </a:r>
            <a:r>
              <a:rPr lang="ru-RU" sz="1800" b="0" strike="noStrike" spc="-1" dirty="0" err="1">
                <a:latin typeface="Arial"/>
                <a:cs typeface="Arial"/>
              </a:rPr>
              <a:t>these</a:t>
            </a:r>
            <a:r>
              <a:rPr lang="ru-RU" sz="1800" b="0" strike="noStrike" spc="-1" dirty="0">
                <a:latin typeface="Arial"/>
                <a:cs typeface="Arial"/>
              </a:rPr>
              <a:t> </a:t>
            </a:r>
            <a:r>
              <a:rPr lang="ru-RU" sz="1800" b="0" strike="noStrike" spc="-1" dirty="0" err="1">
                <a:latin typeface="Arial"/>
                <a:cs typeface="Arial"/>
              </a:rPr>
              <a:t>classes</a:t>
            </a:r>
            <a:r>
              <a:rPr lang="ru-RU" sz="1800" b="0" strike="noStrike" spc="-1" dirty="0">
                <a:latin typeface="Arial"/>
                <a:cs typeface="Arial"/>
              </a:rPr>
              <a:t> </a:t>
            </a:r>
            <a:r>
              <a:rPr lang="ru-RU" sz="1800" b="0" strike="noStrike" spc="-1" dirty="0" err="1">
                <a:latin typeface="Arial"/>
                <a:cs typeface="Arial"/>
              </a:rPr>
              <a:t>of</a:t>
            </a:r>
            <a:r>
              <a:rPr lang="ru-RU" sz="1800" b="0" strike="noStrike" spc="-1" dirty="0">
                <a:latin typeface="Arial"/>
                <a:cs typeface="Arial"/>
              </a:rPr>
              <a:t> </a:t>
            </a:r>
            <a:r>
              <a:rPr lang="ru-RU" sz="1800" b="0" strike="noStrike" spc="-1" dirty="0" err="1">
                <a:latin typeface="Arial"/>
                <a:cs typeface="Arial"/>
              </a:rPr>
              <a:t>data</a:t>
            </a:r>
            <a:r>
              <a:rPr lang="ru-RU" sz="1800" b="0" strike="noStrike" spc="-1" dirty="0">
                <a:latin typeface="Arial"/>
                <a:cs typeface="Arial"/>
              </a:rPr>
              <a:t>.</a:t>
            </a:r>
          </a:p>
          <a:p>
            <a:pPr marL="216000" indent="-216000">
              <a:lnSpc>
                <a:spcPct val="100000"/>
              </a:lnSpc>
              <a:buNone/>
            </a:pPr>
            <a:endParaRPr lang="ru-RU" sz="1800" b="0" strike="noStrike" spc="-1">
              <a:latin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0" name="PlaceHolder 1"/>
          <p:cNvSpPr>
            <a:spLocks noGrp="1" noRot="1" noChangeAspect="1"/>
          </p:cNvSpPr>
          <p:nvPr>
            <p:ph type="sldImg"/>
          </p:nvPr>
        </p:nvSpPr>
        <p:spPr>
          <a:xfrm>
            <a:off x="217488" y="812800"/>
            <a:ext cx="7124700" cy="4008438"/>
          </a:xfrm>
          <a:prstGeom prst="rect">
            <a:avLst/>
          </a:prstGeom>
          <a:ln w="0">
            <a:noFill/>
          </a:ln>
        </p:spPr>
      </p:sp>
      <p:sp>
        <p:nvSpPr>
          <p:cNvPr id="221" name="PlaceHolder 2"/>
          <p:cNvSpPr>
            <a:spLocks noGrp="1"/>
          </p:cNvSpPr>
          <p:nvPr>
            <p:ph type="body"/>
          </p:nvPr>
        </p:nvSpPr>
        <p:spPr>
          <a:xfrm>
            <a:off x="756000" y="5078520"/>
            <a:ext cx="6047280" cy="4810680"/>
          </a:xfrm>
          <a:prstGeom prst="rect">
            <a:avLst/>
          </a:prstGeom>
          <a:noFill/>
          <a:ln w="0">
            <a:noFill/>
          </a:ln>
        </p:spPr>
        <p:txBody>
          <a:bodyPr lIns="0" tIns="0" rIns="0" bIns="0" anchor="t">
            <a:noAutofit/>
          </a:bodyPr>
          <a:lstStyle/>
          <a:p>
            <a:pPr marL="216000" indent="-216000">
              <a:lnSpc>
                <a:spcPct val="100000"/>
              </a:lnSpc>
              <a:buNone/>
            </a:pPr>
            <a:r>
              <a:rPr lang="ru-RU" sz="1800" b="0" strike="noStrike" spc="-1">
                <a:latin typeface="Arial"/>
              </a:rPr>
              <a:t>Extracting unique addresses allows me to enrich my data with geographic coordinates using Yandex API: I added latitude and longitude for each of them.</a:t>
            </a:r>
          </a:p>
          <a:p>
            <a:pPr marL="216000" indent="-216000">
              <a:lnSpc>
                <a:spcPct val="100000"/>
              </a:lnSpc>
              <a:buNone/>
            </a:pPr>
            <a:r>
              <a:rPr lang="ru-RU" sz="1800" b="0" strike="noStrike" spc="-1">
                <a:latin typeface="Arial"/>
              </a:rPr>
              <a:t>Using this information, I placed eight hundred markers on the map to represent the locations.</a:t>
            </a:r>
          </a:p>
          <a:p>
            <a:pPr marL="216000" indent="-216000">
              <a:lnSpc>
                <a:spcPct val="100000"/>
              </a:lnSpc>
              <a:buNone/>
            </a:pPr>
            <a:r>
              <a:rPr lang="ru-RU" sz="1800" b="0" strike="noStrike" spc="-1">
                <a:latin typeface="Arial"/>
              </a:rPr>
              <a:t>This map can also be seen and explored on the website.</a:t>
            </a:r>
          </a:p>
          <a:p>
            <a:pPr marL="216000" indent="-216000">
              <a:lnSpc>
                <a:spcPct val="100000"/>
              </a:lnSpc>
              <a:buNone/>
            </a:pPr>
            <a:endParaRPr lang="ru-RU" sz="1800" b="0" strike="noStrike" spc="-1">
              <a:latin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2" name="PlaceHolder 1"/>
          <p:cNvSpPr>
            <a:spLocks noGrp="1" noRot="1" noChangeAspect="1"/>
          </p:cNvSpPr>
          <p:nvPr>
            <p:ph type="sldImg"/>
          </p:nvPr>
        </p:nvSpPr>
        <p:spPr>
          <a:xfrm>
            <a:off x="217488" y="812800"/>
            <a:ext cx="7124700" cy="4008438"/>
          </a:xfrm>
          <a:prstGeom prst="rect">
            <a:avLst/>
          </a:prstGeom>
          <a:ln w="0">
            <a:noFill/>
          </a:ln>
        </p:spPr>
      </p:sp>
      <p:sp>
        <p:nvSpPr>
          <p:cNvPr id="223" name="PlaceHolder 2"/>
          <p:cNvSpPr>
            <a:spLocks noGrp="1"/>
          </p:cNvSpPr>
          <p:nvPr>
            <p:ph type="body"/>
          </p:nvPr>
        </p:nvSpPr>
        <p:spPr>
          <a:xfrm>
            <a:off x="756000" y="5078520"/>
            <a:ext cx="6047280" cy="4810680"/>
          </a:xfrm>
          <a:prstGeom prst="rect">
            <a:avLst/>
          </a:prstGeom>
          <a:noFill/>
          <a:ln w="0">
            <a:noFill/>
          </a:ln>
        </p:spPr>
        <p:txBody>
          <a:bodyPr lIns="0" tIns="0" rIns="0" bIns="0" anchor="t">
            <a:noAutofit/>
          </a:bodyPr>
          <a:lstStyle/>
          <a:p>
            <a:pPr marL="216000" indent="-216000">
              <a:lnSpc>
                <a:spcPct val="100000"/>
              </a:lnSpc>
              <a:buNone/>
            </a:pPr>
            <a:r>
              <a:rPr lang="ru-RU" sz="1800" b="0" strike="noStrike" spc="-1">
                <a:latin typeface="Arial"/>
              </a:rPr>
              <a:t>By combining and counting the number of events that took place in each location, I've created a heat map of the distribution of events across the city map, and can see which regions of Saint Petersburg were more active during those twenty years.  </a:t>
            </a:r>
          </a:p>
          <a:p>
            <a:pPr marL="216000" indent="-216000">
              <a:lnSpc>
                <a:spcPct val="100000"/>
              </a:lnSpc>
              <a:buNone/>
            </a:pPr>
            <a:r>
              <a:rPr lang="ru-RU" sz="1800" b="0" strike="noStrike" spc="-1">
                <a:latin typeface="Arial"/>
              </a:rPr>
              <a:t>I prefer the heat map to the three-dimensional view because it shows more clearly where literary activity is concentrated.</a:t>
            </a:r>
          </a:p>
          <a:p>
            <a:pPr marL="216000" indent="-216000">
              <a:lnSpc>
                <a:spcPct val="100000"/>
              </a:lnSpc>
              <a:buNone/>
            </a:pPr>
            <a:endParaRPr lang="ru-RU" sz="1800" b="0" strike="noStrike" spc="-1">
              <a:latin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PlaceHolder 1"/>
          <p:cNvSpPr>
            <a:spLocks noGrp="1" noRot="1" noChangeAspect="1"/>
          </p:cNvSpPr>
          <p:nvPr>
            <p:ph type="sldImg"/>
          </p:nvPr>
        </p:nvSpPr>
        <p:spPr>
          <a:xfrm>
            <a:off x="217488" y="812800"/>
            <a:ext cx="7124700" cy="4008438"/>
          </a:xfrm>
          <a:prstGeom prst="rect">
            <a:avLst/>
          </a:prstGeom>
          <a:ln w="0">
            <a:noFill/>
          </a:ln>
        </p:spPr>
      </p:sp>
      <p:sp>
        <p:nvSpPr>
          <p:cNvPr id="225" name="PlaceHolder 2"/>
          <p:cNvSpPr>
            <a:spLocks noGrp="1"/>
          </p:cNvSpPr>
          <p:nvPr>
            <p:ph type="body"/>
          </p:nvPr>
        </p:nvSpPr>
        <p:spPr>
          <a:xfrm>
            <a:off x="756000" y="5078520"/>
            <a:ext cx="6047280" cy="4810680"/>
          </a:xfrm>
          <a:prstGeom prst="rect">
            <a:avLst/>
          </a:prstGeom>
          <a:noFill/>
          <a:ln w="0">
            <a:noFill/>
          </a:ln>
        </p:spPr>
        <p:txBody>
          <a:bodyPr lIns="0" tIns="0" rIns="0" bIns="0" anchor="t">
            <a:noAutofit/>
          </a:bodyPr>
          <a:lstStyle/>
          <a:p>
            <a:pPr marL="216000" indent="-216000">
              <a:lnSpc>
                <a:spcPct val="100000"/>
              </a:lnSpc>
              <a:buNone/>
            </a:pPr>
            <a:r>
              <a:rPr lang="ru-RU" sz="1800" b="0" strike="noStrike" spc="-1">
                <a:latin typeface="Arial"/>
              </a:rPr>
              <a:t>This enriched dataset was published on Zenodo and even downloaded several times, but my project didn't end there.</a:t>
            </a:r>
          </a:p>
          <a:p>
            <a:pPr marL="216000" indent="-216000">
              <a:lnSpc>
                <a:spcPct val="100000"/>
              </a:lnSpc>
              <a:buNone/>
            </a:pPr>
            <a:r>
              <a:rPr lang="ru-RU" sz="1800" b="0" strike="noStrike" spc="-1">
                <a:latin typeface="Arial"/>
              </a:rPr>
              <a:t>What I was really interested in with this dataset is the social connections and collaboration between actors in the literary space of St. Petersburg. </a:t>
            </a:r>
          </a:p>
          <a:p>
            <a:pPr marL="216000" indent="-216000">
              <a:lnSpc>
                <a:spcPct val="100000"/>
              </a:lnSpc>
              <a:buNone/>
            </a:pPr>
            <a:r>
              <a:rPr lang="ru-RU" sz="1800" b="0" strike="noStrike" spc="-1">
                <a:latin typeface="Arial"/>
              </a:rPr>
              <a:t>My idea was about the importance of co-participation in events to trace the connections between the literary groups and key actors.</a:t>
            </a:r>
          </a:p>
          <a:p>
            <a:pPr marL="216000" indent="-216000">
              <a:lnSpc>
                <a:spcPct val="100000"/>
              </a:lnSpc>
              <a:buNone/>
            </a:pPr>
            <a:endParaRPr lang="ru-RU" sz="1800" b="0" strike="noStrike" spc="-1">
              <a:latin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PlaceHolder 1"/>
          <p:cNvSpPr>
            <a:spLocks noGrp="1" noRot="1" noChangeAspect="1"/>
          </p:cNvSpPr>
          <p:nvPr>
            <p:ph type="sldImg"/>
          </p:nvPr>
        </p:nvSpPr>
        <p:spPr>
          <a:xfrm>
            <a:off x="215900" y="812800"/>
            <a:ext cx="7126288" cy="4008438"/>
          </a:xfrm>
          <a:prstGeom prst="rect">
            <a:avLst/>
          </a:prstGeom>
          <a:ln w="0">
            <a:noFill/>
          </a:ln>
        </p:spPr>
      </p:sp>
      <p:sp>
        <p:nvSpPr>
          <p:cNvPr id="227" name="PlaceHolder 2"/>
          <p:cNvSpPr>
            <a:spLocks noGrp="1"/>
          </p:cNvSpPr>
          <p:nvPr>
            <p:ph type="body"/>
          </p:nvPr>
        </p:nvSpPr>
        <p:spPr>
          <a:xfrm>
            <a:off x="755640" y="5078520"/>
            <a:ext cx="6047280" cy="4810680"/>
          </a:xfrm>
          <a:prstGeom prst="rect">
            <a:avLst/>
          </a:prstGeom>
          <a:noFill/>
          <a:ln w="0">
            <a:noFill/>
          </a:ln>
        </p:spPr>
        <p:txBody>
          <a:bodyPr lIns="0" tIns="0" rIns="0" bIns="0" anchor="t">
            <a:noAutofit/>
          </a:bodyPr>
          <a:lstStyle/>
          <a:p>
            <a:r>
              <a:rPr lang="ru-RU" sz="2000" b="0" strike="noStrike" spc="-1">
                <a:latin typeface="Arial"/>
              </a:rPr>
              <a:t>These groups range from traditional to avant-garde poets, non-fiction writers, rock stars, feminist researchers and uncontrolled writing enthusiasts. And, of course, there are several key figures in St. Petersburg's literary landscape who set trends in their respective fields. When they act in public, they inevitably form different groups and connections. And I wanted to show the whole picture of these relations on the basis of their only public (non-publishing) activity.</a:t>
            </a:r>
          </a:p>
          <a:p>
            <a:endParaRPr lang="ru-RU" sz="2000" b="0" strike="noStrike" spc="-1">
              <a:latin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PlaceHolder 1"/>
          <p:cNvSpPr>
            <a:spLocks noGrp="1" noRot="1" noChangeAspect="1"/>
          </p:cNvSpPr>
          <p:nvPr>
            <p:ph type="sldImg"/>
          </p:nvPr>
        </p:nvSpPr>
        <p:spPr>
          <a:xfrm>
            <a:off x="217488" y="812800"/>
            <a:ext cx="7124700" cy="4008438"/>
          </a:xfrm>
          <a:prstGeom prst="rect">
            <a:avLst/>
          </a:prstGeom>
          <a:ln w="0">
            <a:noFill/>
          </a:ln>
        </p:spPr>
      </p:sp>
      <p:sp>
        <p:nvSpPr>
          <p:cNvPr id="229" name="PlaceHolder 2"/>
          <p:cNvSpPr>
            <a:spLocks noGrp="1"/>
          </p:cNvSpPr>
          <p:nvPr>
            <p:ph type="body"/>
          </p:nvPr>
        </p:nvSpPr>
        <p:spPr>
          <a:xfrm>
            <a:off x="756000" y="5078520"/>
            <a:ext cx="6047280" cy="5099760"/>
          </a:xfrm>
          <a:prstGeom prst="rect">
            <a:avLst/>
          </a:prstGeom>
          <a:noFill/>
          <a:ln w="0">
            <a:noFill/>
          </a:ln>
        </p:spPr>
        <p:txBody>
          <a:bodyPr lIns="0" tIns="0" rIns="0" bIns="0" anchor="t">
            <a:noAutofit/>
          </a:bodyPr>
          <a:lstStyle/>
          <a:p>
            <a:pPr marL="216000" indent="-216000">
              <a:lnSpc>
                <a:spcPct val="100000"/>
              </a:lnSpc>
              <a:buNone/>
            </a:pPr>
            <a:r>
              <a:rPr lang="ru-RU" sz="1800" b="0" strike="noStrike" spc="-1">
                <a:latin typeface="Arial"/>
              </a:rPr>
              <a:t>But to do that, I have to extract the names of the participants from the event descriptions.</a:t>
            </a:r>
          </a:p>
          <a:p>
            <a:pPr marL="216000" indent="-216000">
              <a:lnSpc>
                <a:spcPct val="100000"/>
              </a:lnSpc>
              <a:buNone/>
            </a:pPr>
            <a:r>
              <a:rPr lang="ru-RU" sz="1800" b="0" strike="noStrike" spc="-1">
                <a:latin typeface="Arial"/>
              </a:rPr>
              <a:t>I did this using the DeepPavlov library and its pre-trained neural network model. This tool was effective for the Russian language, but not without errors. It successfully extracted a list of names and surnames, which I had to review and refine for accuracy.</a:t>
            </a:r>
          </a:p>
          <a:p>
            <a:pPr marL="216000" indent="-216000">
              <a:lnSpc>
                <a:spcPct val="100000"/>
              </a:lnSpc>
              <a:buNone/>
            </a:pPr>
            <a:r>
              <a:rPr lang="ru-RU" sz="1800" b="0" strike="noStrike" spc="-1">
                <a:latin typeface="Arial"/>
              </a:rPr>
              <a:t>I also explored the use of large language models, namely ChatGPT-3.5 and ChatGPT-4, for name extraction. These models provided excellent performance, but they were not included in the final version of the dataset due to their slower processing speed and higher computational cost. I will leave this for the future.</a:t>
            </a:r>
          </a:p>
          <a:p>
            <a:pPr marL="216000" indent="-216000">
              <a:lnSpc>
                <a:spcPct val="100000"/>
              </a:lnSpc>
              <a:buNone/>
            </a:pPr>
            <a:endParaRPr lang="ru-RU" sz="1800" b="0" strike="noStrike" spc="-1">
              <a:latin typeface="Arial"/>
            </a:endParaRPr>
          </a:p>
          <a:p>
            <a:pPr marL="216000" indent="-216000">
              <a:lnSpc>
                <a:spcPct val="100000"/>
              </a:lnSpc>
              <a:buNone/>
            </a:pPr>
            <a:endParaRPr lang="ru-RU" sz="1800" b="0" strike="noStrike" spc="-1">
              <a:latin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PlaceHolder 1"/>
          <p:cNvSpPr>
            <a:spLocks noGrp="1" noRot="1" noChangeAspect="1"/>
          </p:cNvSpPr>
          <p:nvPr>
            <p:ph type="sldImg"/>
          </p:nvPr>
        </p:nvSpPr>
        <p:spPr>
          <a:xfrm>
            <a:off x="215900" y="812800"/>
            <a:ext cx="7126288" cy="4008438"/>
          </a:xfrm>
          <a:prstGeom prst="rect">
            <a:avLst/>
          </a:prstGeom>
          <a:ln w="0">
            <a:noFill/>
          </a:ln>
        </p:spPr>
      </p:sp>
      <p:sp>
        <p:nvSpPr>
          <p:cNvPr id="231" name="PlaceHolder 2"/>
          <p:cNvSpPr>
            <a:spLocks noGrp="1"/>
          </p:cNvSpPr>
          <p:nvPr>
            <p:ph type="body"/>
          </p:nvPr>
        </p:nvSpPr>
        <p:spPr>
          <a:xfrm>
            <a:off x="755640" y="5078520"/>
            <a:ext cx="6047280" cy="4810680"/>
          </a:xfrm>
          <a:prstGeom prst="rect">
            <a:avLst/>
          </a:prstGeom>
          <a:noFill/>
          <a:ln w="0">
            <a:noFill/>
          </a:ln>
        </p:spPr>
        <p:txBody>
          <a:bodyPr lIns="0" tIns="0" rIns="0" bIns="0" anchor="t">
            <a:noAutofit/>
          </a:bodyPr>
          <a:lstStyle/>
          <a:p>
            <a:r>
              <a:rPr lang="ru-RU" sz="2000" b="0" strike="noStrike" spc="-1">
                <a:latin typeface="Arial"/>
              </a:rPr>
              <a:t>As a result, I have a comprehensive list of people connected to each event and can perform detailed statistical analysis of event engagement and key player activity.</a:t>
            </a:r>
          </a:p>
          <a:p>
            <a:r>
              <a:rPr lang="ru-RU" sz="2000" b="0" strike="noStrike" spc="-1">
                <a:latin typeface="Arial"/>
              </a:rPr>
              <a:t>Of note, nearly 15,000 people participated in these events. These people played key roles such as speakers, authors, or organizers.</a:t>
            </a:r>
          </a:p>
          <a:p>
            <a:r>
              <a:rPr lang="ru-RU" sz="2000" b="0" strike="noStrike" spc="-1">
                <a:latin typeface="Arial"/>
              </a:rPr>
              <a:t>And when people are mentioned together in an event description, it implies that they have cultural ties. This could be collaborations on book projects, shared memberships in literary groups, or similar aesthetical preferences.</a:t>
            </a:r>
          </a:p>
          <a:p>
            <a:endParaRPr lang="ru-RU" sz="2000" b="0" strike="noStrike" spc="-1">
              <a:latin typeface="Arial"/>
            </a:endParaRPr>
          </a:p>
          <a:p>
            <a:endParaRPr lang="ru-RU" sz="2000" b="0" strike="noStrike" spc="-1">
              <a:latin typeface="Arial"/>
            </a:endParaRPr>
          </a:p>
          <a:p>
            <a:endParaRPr lang="ru-RU" sz="2000" b="0" strike="noStrike" spc="-1">
              <a:latin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PlaceHolder 1"/>
          <p:cNvSpPr>
            <a:spLocks noGrp="1" noRot="1" noChangeAspect="1"/>
          </p:cNvSpPr>
          <p:nvPr>
            <p:ph type="sldImg"/>
          </p:nvPr>
        </p:nvSpPr>
        <p:spPr>
          <a:xfrm>
            <a:off x="215900" y="812800"/>
            <a:ext cx="7126288" cy="4008438"/>
          </a:xfrm>
          <a:prstGeom prst="rect">
            <a:avLst/>
          </a:prstGeom>
          <a:ln w="0">
            <a:noFill/>
          </a:ln>
        </p:spPr>
      </p:sp>
      <p:sp>
        <p:nvSpPr>
          <p:cNvPr id="233" name="PlaceHolder 2"/>
          <p:cNvSpPr>
            <a:spLocks noGrp="1"/>
          </p:cNvSpPr>
          <p:nvPr>
            <p:ph type="body"/>
          </p:nvPr>
        </p:nvSpPr>
        <p:spPr>
          <a:xfrm>
            <a:off x="755640" y="5078520"/>
            <a:ext cx="6047280" cy="5383440"/>
          </a:xfrm>
          <a:prstGeom prst="rect">
            <a:avLst/>
          </a:prstGeom>
          <a:noFill/>
          <a:ln w="0">
            <a:noFill/>
          </a:ln>
        </p:spPr>
        <p:txBody>
          <a:bodyPr lIns="0" tIns="0" rIns="0" bIns="0" anchor="t">
            <a:noAutofit/>
          </a:bodyPr>
          <a:lstStyle/>
          <a:p>
            <a:r>
              <a:rPr lang="ru-RU" sz="2000" b="0" strike="noStrike" spc="-1">
                <a:latin typeface="Arial"/>
              </a:rPr>
              <a:t>I used data on shared event participation to map the connections between these literary actors. This is visualized in a network graph.</a:t>
            </a:r>
          </a:p>
          <a:p>
            <a:endParaRPr lang="ru-RU" sz="2000" b="0" strike="noStrike" spc="-1">
              <a:latin typeface="Arial"/>
            </a:endParaRPr>
          </a:p>
          <a:p>
            <a:r>
              <a:rPr lang="ru-RU" sz="2000" b="0" strike="noStrike" spc="-1">
                <a:latin typeface="Arial"/>
              </a:rPr>
              <a:t>The graph shows the relationships and collaborations among St. Petersburg literary figures year by year. In this graph, each point or 'node' represents a literary actor, and the connecting lines or 'edges' indicate their collaboration in an event.</a:t>
            </a:r>
          </a:p>
          <a:p>
            <a:r>
              <a:rPr lang="ru-RU" sz="2000" b="0" strike="noStrike" spc="-1">
                <a:latin typeface="Arial"/>
              </a:rPr>
              <a:t>Using network analysis tools (spring layout algorithm), we could identify different communities within the literary field and use them for future research and analysis. </a:t>
            </a:r>
          </a:p>
          <a:p>
            <a:r>
              <a:rPr lang="ru-RU" sz="2000" b="0" strike="noStrike" spc="-1">
                <a:latin typeface="Arial"/>
              </a:rPr>
              <a:t>The Pyvis and Bokeh libraries give us a simple visual representation to analyze the closeness of interactions between different actors.</a:t>
            </a:r>
          </a:p>
          <a:p>
            <a:endParaRPr lang="ru-RU" sz="2000" b="0" strike="noStrike" spc="-1">
              <a:latin typeface="Arial"/>
            </a:endParaRPr>
          </a:p>
          <a:p>
            <a:endParaRPr lang="ru-RU" sz="2000" b="0" strike="noStrike" spc="-1">
              <a:latin typeface="Arial"/>
            </a:endParaRPr>
          </a:p>
          <a:p>
            <a:endParaRPr lang="ru-RU" sz="2000" b="0" strike="noStrike" spc="-1">
              <a:latin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4" name="PlaceHolder 1"/>
          <p:cNvSpPr>
            <a:spLocks noGrp="1" noRot="1" noChangeAspect="1"/>
          </p:cNvSpPr>
          <p:nvPr>
            <p:ph type="sldImg"/>
          </p:nvPr>
        </p:nvSpPr>
        <p:spPr>
          <a:xfrm>
            <a:off x="215900" y="812800"/>
            <a:ext cx="7126288" cy="4008438"/>
          </a:xfrm>
          <a:prstGeom prst="rect">
            <a:avLst/>
          </a:prstGeom>
          <a:ln w="0">
            <a:noFill/>
          </a:ln>
        </p:spPr>
      </p:sp>
      <p:sp>
        <p:nvSpPr>
          <p:cNvPr id="235" name="PlaceHolder 2"/>
          <p:cNvSpPr>
            <a:spLocks noGrp="1"/>
          </p:cNvSpPr>
          <p:nvPr>
            <p:ph type="body"/>
          </p:nvPr>
        </p:nvSpPr>
        <p:spPr>
          <a:xfrm>
            <a:off x="755640" y="5078520"/>
            <a:ext cx="6047280" cy="4810680"/>
          </a:xfrm>
          <a:prstGeom prst="rect">
            <a:avLst/>
          </a:prstGeom>
          <a:noFill/>
          <a:ln w="0">
            <a:noFill/>
          </a:ln>
        </p:spPr>
        <p:txBody>
          <a:bodyPr lIns="0" tIns="0" rIns="0" bIns="0" anchor="t">
            <a:noAutofit/>
          </a:bodyPr>
          <a:lstStyle/>
          <a:p>
            <a:r>
              <a:rPr lang="ru-RU" sz="2000" b="0" strike="noStrike" spc="-1">
                <a:latin typeface="Arial"/>
              </a:rPr>
              <a:t>And the last slide shows us a whole pipeline of data extraction and enrichment.</a:t>
            </a:r>
          </a:p>
          <a:p>
            <a:r>
              <a:rPr lang="ru-RU" sz="2000" spc="-1" err="1">
                <a:latin typeface="Arial"/>
                <a:cs typeface="Arial"/>
              </a:rPr>
              <a:t>So</a:t>
            </a:r>
            <a:r>
              <a:rPr lang="ru-RU" sz="2000" spc="-1" dirty="0">
                <a:latin typeface="Arial"/>
                <a:cs typeface="Arial"/>
              </a:rPr>
              <a:t> </a:t>
            </a:r>
            <a:r>
              <a:rPr lang="ru-RU" sz="2000" spc="-1" err="1">
                <a:latin typeface="Arial"/>
                <a:cs typeface="Arial"/>
              </a:rPr>
              <a:t>this</a:t>
            </a:r>
            <a:r>
              <a:rPr lang="ru-RU" sz="2000" spc="-1" dirty="0">
                <a:latin typeface="Arial"/>
                <a:cs typeface="Arial"/>
              </a:rPr>
              <a:t> </a:t>
            </a:r>
            <a:r>
              <a:rPr lang="ru-RU" sz="2000" spc="-1" err="1">
                <a:latin typeface="Arial"/>
                <a:cs typeface="Arial"/>
              </a:rPr>
              <a:t>project</a:t>
            </a:r>
            <a:r>
              <a:rPr lang="ru-RU" sz="2000" spc="-1" dirty="0">
                <a:latin typeface="Arial"/>
                <a:cs typeface="Arial"/>
              </a:rPr>
              <a:t> </a:t>
            </a:r>
            <a:r>
              <a:rPr lang="ru-RU" sz="2000" b="0" strike="noStrike" spc="-1" err="1">
                <a:latin typeface="Arial"/>
                <a:cs typeface="Arial"/>
              </a:rPr>
              <a:t>lays</a:t>
            </a:r>
            <a:r>
              <a:rPr lang="ru-RU" sz="2000" b="0" strike="noStrike" spc="-1" dirty="0">
                <a:latin typeface="Arial"/>
                <a:cs typeface="Arial"/>
              </a:rPr>
              <a:t> </a:t>
            </a:r>
            <a:r>
              <a:rPr lang="ru-RU" sz="2000" b="0" strike="noStrike" spc="-1" err="1">
                <a:latin typeface="Arial"/>
                <a:cs typeface="Arial"/>
              </a:rPr>
              <a:t>the</a:t>
            </a:r>
            <a:r>
              <a:rPr lang="ru-RU" sz="2000" b="0" strike="noStrike" spc="-1" dirty="0">
                <a:latin typeface="Arial"/>
                <a:cs typeface="Arial"/>
              </a:rPr>
              <a:t> </a:t>
            </a:r>
            <a:r>
              <a:rPr lang="ru-RU" sz="2000" b="0" strike="noStrike" spc="-1" err="1">
                <a:latin typeface="Arial"/>
                <a:cs typeface="Arial"/>
              </a:rPr>
              <a:t>groundwork</a:t>
            </a:r>
            <a:r>
              <a:rPr lang="ru-RU" sz="2000" b="0" strike="noStrike" spc="-1" dirty="0">
                <a:latin typeface="Arial"/>
                <a:cs typeface="Arial"/>
              </a:rPr>
              <a:t> </a:t>
            </a:r>
            <a:r>
              <a:rPr lang="ru-RU" sz="2000" b="0" strike="noStrike" spc="-1" err="1">
                <a:latin typeface="Arial"/>
                <a:cs typeface="Arial"/>
              </a:rPr>
              <a:t>for</a:t>
            </a:r>
            <a:r>
              <a:rPr lang="ru-RU" sz="2000" b="0" strike="noStrike" spc="-1" dirty="0">
                <a:latin typeface="Arial"/>
                <a:cs typeface="Arial"/>
              </a:rPr>
              <a:t> </a:t>
            </a:r>
            <a:r>
              <a:rPr lang="ru-RU" sz="2000" b="0" strike="noStrike" spc="-1" err="1">
                <a:latin typeface="Arial"/>
                <a:cs typeface="Arial"/>
              </a:rPr>
              <a:t>future</a:t>
            </a:r>
            <a:r>
              <a:rPr lang="ru-RU" sz="2000" b="0" strike="noStrike" spc="-1" dirty="0">
                <a:latin typeface="Arial"/>
                <a:cs typeface="Arial"/>
              </a:rPr>
              <a:t> </a:t>
            </a:r>
            <a:r>
              <a:rPr lang="ru-RU" sz="2000" b="0" strike="noStrike" spc="-1" err="1">
                <a:latin typeface="Arial"/>
                <a:cs typeface="Arial"/>
              </a:rPr>
              <a:t>exploration</a:t>
            </a:r>
            <a:r>
              <a:rPr lang="ru-RU" sz="2000" b="0" strike="noStrike" spc="-1" dirty="0">
                <a:latin typeface="Arial"/>
                <a:cs typeface="Arial"/>
              </a:rPr>
              <a:t> </a:t>
            </a:r>
            <a:r>
              <a:rPr lang="ru-RU" sz="2000" b="0" strike="noStrike" spc="-1" err="1">
                <a:latin typeface="Arial"/>
                <a:cs typeface="Arial"/>
              </a:rPr>
              <a:t>and</a:t>
            </a:r>
            <a:r>
              <a:rPr lang="ru-RU" sz="2000" b="0" strike="noStrike" spc="-1" dirty="0">
                <a:latin typeface="Arial"/>
                <a:cs typeface="Arial"/>
              </a:rPr>
              <a:t> </a:t>
            </a:r>
            <a:r>
              <a:rPr lang="ru-RU" sz="2000" b="0" strike="noStrike" spc="-1" err="1">
                <a:latin typeface="Arial"/>
                <a:cs typeface="Arial"/>
              </a:rPr>
              <a:t>understanding</a:t>
            </a:r>
            <a:r>
              <a:rPr lang="ru-RU" sz="2000" b="0" strike="noStrike" spc="-1" dirty="0">
                <a:latin typeface="Arial"/>
                <a:cs typeface="Arial"/>
              </a:rPr>
              <a:t> </a:t>
            </a:r>
            <a:r>
              <a:rPr lang="ru-RU" sz="2000" b="0" strike="noStrike" spc="-1" err="1">
                <a:latin typeface="Arial"/>
                <a:cs typeface="Arial"/>
              </a:rPr>
              <a:t>of</a:t>
            </a:r>
            <a:r>
              <a:rPr lang="ru-RU" sz="2000" b="0" strike="noStrike" spc="-1" dirty="0">
                <a:latin typeface="Arial"/>
                <a:cs typeface="Arial"/>
              </a:rPr>
              <a:t> </a:t>
            </a:r>
            <a:r>
              <a:rPr lang="ru-RU" sz="2000" b="0" strike="noStrike" spc="-1" err="1">
                <a:latin typeface="Arial"/>
                <a:cs typeface="Arial"/>
              </a:rPr>
              <a:t>this</a:t>
            </a:r>
            <a:r>
              <a:rPr lang="ru-RU" sz="2000" b="0" strike="noStrike" spc="-1" dirty="0">
                <a:latin typeface="Arial"/>
                <a:cs typeface="Arial"/>
              </a:rPr>
              <a:t> </a:t>
            </a:r>
            <a:r>
              <a:rPr lang="ru-RU" sz="2000" b="0" strike="noStrike" spc="-1" err="1">
                <a:latin typeface="Arial"/>
                <a:cs typeface="Arial"/>
              </a:rPr>
              <a:t>dynamic</a:t>
            </a:r>
            <a:r>
              <a:rPr lang="ru-RU" sz="2000" b="0" strike="noStrike" spc="-1" dirty="0">
                <a:latin typeface="Arial"/>
                <a:cs typeface="Arial"/>
              </a:rPr>
              <a:t> </a:t>
            </a:r>
            <a:r>
              <a:rPr lang="ru-RU" sz="2000" b="0" strike="noStrike" spc="-1" err="1">
                <a:latin typeface="Arial"/>
                <a:cs typeface="Arial"/>
              </a:rPr>
              <a:t>community</a:t>
            </a:r>
            <a:r>
              <a:rPr lang="ru-RU" sz="2000" b="0" strike="noStrike" spc="-1" dirty="0">
                <a:latin typeface="Arial"/>
                <a:cs typeface="Arial"/>
              </a:rPr>
              <a:t>.</a:t>
            </a:r>
            <a:r>
              <a:rPr lang="ru-RU" sz="2000" spc="-1" dirty="0">
                <a:latin typeface="Arial"/>
                <a:cs typeface="Arial"/>
              </a:rPr>
              <a:t> Of </a:t>
            </a:r>
            <a:r>
              <a:rPr lang="ru-RU" sz="2000" spc="-1" err="1">
                <a:latin typeface="Arial"/>
                <a:cs typeface="Arial"/>
              </a:rPr>
              <a:t>course</a:t>
            </a:r>
            <a:r>
              <a:rPr lang="ru-RU" sz="2000" spc="-1" dirty="0">
                <a:latin typeface="Arial"/>
                <a:cs typeface="Arial"/>
              </a:rPr>
              <a:t> </a:t>
            </a:r>
            <a:r>
              <a:rPr lang="ru-RU" sz="2000" spc="-1" err="1">
                <a:latin typeface="Arial"/>
                <a:cs typeface="Arial"/>
              </a:rPr>
              <a:t>this</a:t>
            </a:r>
            <a:r>
              <a:rPr lang="ru-RU" sz="2000" spc="-1" dirty="0">
                <a:latin typeface="Arial"/>
                <a:cs typeface="Arial"/>
              </a:rPr>
              <a:t> </a:t>
            </a:r>
            <a:r>
              <a:rPr lang="ru-RU" sz="2000" spc="-1" err="1">
                <a:latin typeface="Arial"/>
                <a:cs typeface="Arial"/>
              </a:rPr>
              <a:t>dataset</a:t>
            </a:r>
            <a:r>
              <a:rPr lang="ru-RU" sz="2000" spc="-1" dirty="0">
                <a:latin typeface="Arial"/>
                <a:cs typeface="Arial"/>
              </a:rPr>
              <a:t> </a:t>
            </a:r>
            <a:r>
              <a:rPr lang="ru-RU" sz="2000" spc="-1" err="1">
                <a:latin typeface="Arial"/>
                <a:cs typeface="Arial"/>
              </a:rPr>
              <a:t>has</a:t>
            </a:r>
            <a:r>
              <a:rPr lang="ru-RU" sz="2000" spc="-1" dirty="0">
                <a:latin typeface="Arial"/>
                <a:cs typeface="Arial"/>
              </a:rPr>
              <a:t> </a:t>
            </a:r>
            <a:r>
              <a:rPr lang="ru-RU" sz="2000" spc="-1" err="1">
                <a:latin typeface="Arial"/>
                <a:cs typeface="Arial"/>
              </a:rPr>
              <a:t>its</a:t>
            </a:r>
            <a:r>
              <a:rPr lang="ru-RU" sz="2000" spc="-1" dirty="0">
                <a:latin typeface="Arial"/>
                <a:cs typeface="Arial"/>
              </a:rPr>
              <a:t> </a:t>
            </a:r>
            <a:r>
              <a:rPr lang="ru-RU" sz="2000" spc="-1" err="1">
                <a:latin typeface="Arial"/>
                <a:cs typeface="Arial"/>
              </a:rPr>
              <a:t>limitations</a:t>
            </a:r>
            <a:r>
              <a:rPr lang="ru-RU" sz="2000" spc="-1">
                <a:latin typeface="Arial"/>
                <a:cs typeface="Arial"/>
              </a:rPr>
              <a:t> but it is  also </a:t>
            </a:r>
            <a:r>
              <a:rPr lang="ru-RU" sz="2000" spc="-1" dirty="0">
                <a:latin typeface="Arial"/>
                <a:cs typeface="Arial"/>
              </a:rPr>
              <a:t>open</a:t>
            </a:r>
            <a:r>
              <a:rPr lang="ru-RU" sz="2000" spc="-1">
                <a:latin typeface="Arial"/>
                <a:cs typeface="Arial"/>
              </a:rPr>
              <a:t> </a:t>
            </a:r>
            <a:r>
              <a:rPr lang="ru-RU" sz="2000" spc="-1" err="1">
                <a:latin typeface="Arial"/>
                <a:cs typeface="Arial"/>
              </a:rPr>
              <a:t>to</a:t>
            </a:r>
            <a:r>
              <a:rPr lang="ru-RU" sz="2000" spc="-1">
                <a:latin typeface="Arial"/>
                <a:cs typeface="Arial"/>
              </a:rPr>
              <a:t> </a:t>
            </a:r>
            <a:r>
              <a:rPr lang="ru-RU" sz="2000" spc="-1" err="1">
                <a:latin typeface="Arial"/>
                <a:cs typeface="Arial"/>
              </a:rPr>
              <a:t>the</a:t>
            </a:r>
            <a:r>
              <a:rPr lang="ru-RU" sz="2000" spc="-1">
                <a:latin typeface="Arial"/>
                <a:cs typeface="Arial"/>
              </a:rPr>
              <a:t> </a:t>
            </a:r>
            <a:r>
              <a:rPr lang="ru-RU" sz="2000" spc="-1" err="1">
                <a:latin typeface="Arial"/>
                <a:cs typeface="Arial"/>
              </a:rPr>
              <a:t>future</a:t>
            </a:r>
            <a:r>
              <a:rPr lang="ru-RU" sz="2000" spc="-1">
                <a:latin typeface="Arial"/>
                <a:cs typeface="Arial"/>
              </a:rPr>
              <a:t> </a:t>
            </a:r>
            <a:r>
              <a:rPr lang="ru-RU" sz="2000" spc="-1" err="1">
                <a:latin typeface="Arial"/>
                <a:cs typeface="Arial"/>
              </a:rPr>
              <a:t>improvements</a:t>
            </a:r>
            <a:r>
              <a:rPr lang="ru-RU" sz="2000" spc="-1" dirty="0">
                <a:latin typeface="Arial"/>
                <a:cs typeface="Arial"/>
              </a:rPr>
              <a:t>.</a:t>
            </a:r>
            <a:endParaRPr lang="ru-RU" sz="2000" b="0" strike="noStrike" spc="-1" dirty="0">
              <a:latin typeface="Arial"/>
              <a:cs typeface="Arial"/>
            </a:endParaRPr>
          </a:p>
          <a:p>
            <a:r>
              <a:rPr lang="ru-RU" sz="2000" b="0" strike="noStrike" spc="-1">
                <a:latin typeface="Arial"/>
              </a:rPr>
              <a:t>For instance, we can extract organization names from event descriptions and create a community graph that illustrates the connections between individuals and each cultural organization in Saint Petersburg. </a:t>
            </a:r>
          </a:p>
          <a:p>
            <a:r>
              <a:rPr lang="ru-RU" sz="2000" b="0" strike="noStrike" spc="-1">
                <a:latin typeface="Arial"/>
              </a:rPr>
              <a:t>We can track the changes in the community graph year by year or classify event types to explore the dynamics, and so on.</a:t>
            </a:r>
          </a:p>
          <a:p>
            <a:r>
              <a:rPr lang="ru-RU" sz="2000" b="0" strike="noStrike" spc="-1">
                <a:latin typeface="Arial"/>
              </a:rPr>
              <a:t>But that’s all for now. Thank you for your attention.</a:t>
            </a:r>
          </a:p>
          <a:p>
            <a:endParaRPr lang="ru-RU" sz="2000" b="0" strike="noStrike" spc="-1">
              <a:latin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2" name="PlaceHolder 1"/>
          <p:cNvSpPr>
            <a:spLocks noGrp="1" noRot="1" noChangeAspect="1"/>
          </p:cNvSpPr>
          <p:nvPr>
            <p:ph type="sldImg"/>
          </p:nvPr>
        </p:nvSpPr>
        <p:spPr>
          <a:xfrm>
            <a:off x="217488" y="812800"/>
            <a:ext cx="7124700" cy="4008438"/>
          </a:xfrm>
          <a:prstGeom prst="rect">
            <a:avLst/>
          </a:prstGeom>
          <a:ln w="0">
            <a:noFill/>
          </a:ln>
        </p:spPr>
      </p:sp>
      <p:sp>
        <p:nvSpPr>
          <p:cNvPr id="203" name="PlaceHolder 2"/>
          <p:cNvSpPr>
            <a:spLocks noGrp="1"/>
          </p:cNvSpPr>
          <p:nvPr>
            <p:ph type="body"/>
          </p:nvPr>
        </p:nvSpPr>
        <p:spPr>
          <a:xfrm>
            <a:off x="756000" y="5078520"/>
            <a:ext cx="6047280" cy="4810680"/>
          </a:xfrm>
          <a:prstGeom prst="rect">
            <a:avLst/>
          </a:prstGeom>
          <a:noFill/>
          <a:ln w="0">
            <a:noFill/>
          </a:ln>
        </p:spPr>
        <p:txBody>
          <a:bodyPr lIns="0" tIns="0" rIns="0" bIns="0" anchor="t">
            <a:noAutofit/>
          </a:bodyPr>
          <a:lstStyle/>
          <a:p>
            <a:pPr marL="216000" indent="-216000">
              <a:lnSpc>
                <a:spcPct val="100000"/>
              </a:lnSpc>
              <a:buNone/>
            </a:pPr>
            <a:r>
              <a:rPr lang="ru-RU" sz="1800" b="0" strike="noStrike" spc="-1">
                <a:latin typeface="Arial"/>
              </a:rPr>
              <a:t>My initial data was a corpus of newsletters announcing literary events in St. Petersburg from 1999 to the present.</a:t>
            </a:r>
          </a:p>
          <a:p>
            <a:pPr marL="216000" indent="-216000">
              <a:lnSpc>
                <a:spcPct val="100000"/>
              </a:lnSpc>
              <a:buNone/>
            </a:pPr>
            <a:endParaRPr lang="ru-RU" sz="1800" b="0" strike="noStrike" spc="-1">
              <a:latin typeface="Arial"/>
            </a:endParaRPr>
          </a:p>
          <a:p>
            <a:pPr marL="216000" indent="-216000">
              <a:lnSpc>
                <a:spcPct val="100000"/>
              </a:lnSpc>
              <a:buNone/>
            </a:pPr>
            <a:r>
              <a:rPr lang="ru-RU" sz="1800" b="0" strike="noStrike" spc="-1">
                <a:latin typeface="Arial"/>
              </a:rPr>
              <a:t>Daria Sukhovey, a poet from St. Petersburg, has been maintaining these newsletters for almost 25 years. She has done a great job of collecting, organizing, and sharing information about all kinds of literary events. What's really impressive about her newsletter is how consistent it has been over the years and how it covers a wide and diverse range of events: book presentations, poetry slams, meetings with readers, public debates, book fairs, and so on.</a:t>
            </a:r>
          </a:p>
          <a:p>
            <a:pPr marL="216000" indent="-216000">
              <a:lnSpc>
                <a:spcPct val="100000"/>
              </a:lnSpc>
              <a:buNone/>
            </a:pPr>
            <a:r>
              <a:rPr lang="ru-RU" sz="1800" b="0" strike="noStrike" spc="-1">
                <a:latin typeface="Arial"/>
              </a:rPr>
              <a:t>It usually comes out 3 to 5 times a month, so when I decided to get 20 years of issues, I ended up with more than 1,000 records.</a:t>
            </a:r>
          </a:p>
          <a:p>
            <a:pPr marL="216000" indent="-216000">
              <a:lnSpc>
                <a:spcPct val="100000"/>
              </a:lnSpc>
              <a:buNone/>
            </a:pPr>
            <a:endParaRPr lang="ru-RU" sz="1800" b="0" strike="noStrike" spc="-1">
              <a:latin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PlaceHolder 1"/>
          <p:cNvSpPr>
            <a:spLocks noGrp="1" noRot="1" noChangeAspect="1"/>
          </p:cNvSpPr>
          <p:nvPr>
            <p:ph type="sldImg"/>
          </p:nvPr>
        </p:nvSpPr>
        <p:spPr>
          <a:xfrm>
            <a:off x="217488" y="812800"/>
            <a:ext cx="7124700" cy="4008438"/>
          </a:xfrm>
          <a:prstGeom prst="rect">
            <a:avLst/>
          </a:prstGeom>
          <a:ln w="0">
            <a:noFill/>
          </a:ln>
        </p:spPr>
      </p:sp>
      <p:sp>
        <p:nvSpPr>
          <p:cNvPr id="205" name="PlaceHolder 2"/>
          <p:cNvSpPr>
            <a:spLocks noGrp="1"/>
          </p:cNvSpPr>
          <p:nvPr>
            <p:ph type="body"/>
          </p:nvPr>
        </p:nvSpPr>
        <p:spPr>
          <a:xfrm>
            <a:off x="756000" y="5078520"/>
            <a:ext cx="6047280" cy="4810680"/>
          </a:xfrm>
          <a:prstGeom prst="rect">
            <a:avLst/>
          </a:prstGeom>
          <a:noFill/>
          <a:ln w="0">
            <a:noFill/>
          </a:ln>
        </p:spPr>
        <p:txBody>
          <a:bodyPr lIns="0" tIns="0" rIns="0" bIns="0" anchor="t">
            <a:noAutofit/>
          </a:bodyPr>
          <a:lstStyle/>
          <a:p>
            <a:pPr marL="216000" indent="-216000">
              <a:lnSpc>
                <a:spcPct val="100000"/>
              </a:lnSpc>
              <a:buNone/>
            </a:pPr>
            <a:r>
              <a:rPr lang="ru-RU" sz="1800" b="0" strike="noStrike" spc="-1">
                <a:latin typeface="Arial"/>
              </a:rPr>
              <a:t>To use it as a basis for studies in the sociology of literature, I wanted to transform the corpus of newsletters into a structured dataset, thus providing a basis for quantitative and network analysis. And then to make a preliminary analysis of this dataset in order to understand the literary scene of St. Petersburg.</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6" name="PlaceHolder 1"/>
          <p:cNvSpPr>
            <a:spLocks noGrp="1" noRot="1" noChangeAspect="1"/>
          </p:cNvSpPr>
          <p:nvPr>
            <p:ph type="sldImg"/>
          </p:nvPr>
        </p:nvSpPr>
        <p:spPr>
          <a:xfrm>
            <a:off x="217488" y="812800"/>
            <a:ext cx="7124700" cy="4008438"/>
          </a:xfrm>
          <a:prstGeom prst="rect">
            <a:avLst/>
          </a:prstGeom>
          <a:ln w="0">
            <a:noFill/>
          </a:ln>
        </p:spPr>
      </p:sp>
      <p:sp>
        <p:nvSpPr>
          <p:cNvPr id="207" name="PlaceHolder 2"/>
          <p:cNvSpPr>
            <a:spLocks noGrp="1"/>
          </p:cNvSpPr>
          <p:nvPr>
            <p:ph type="body"/>
          </p:nvPr>
        </p:nvSpPr>
        <p:spPr>
          <a:xfrm>
            <a:off x="756000" y="5078520"/>
            <a:ext cx="6047280" cy="4810680"/>
          </a:xfrm>
          <a:prstGeom prst="rect">
            <a:avLst/>
          </a:prstGeom>
          <a:noFill/>
          <a:ln w="0">
            <a:noFill/>
          </a:ln>
        </p:spPr>
        <p:txBody>
          <a:bodyPr lIns="0" tIns="0" rIns="0" bIns="0" anchor="t">
            <a:noAutofit/>
          </a:bodyPr>
          <a:lstStyle/>
          <a:p>
            <a:pPr marL="216000" indent="-216000">
              <a:lnSpc>
                <a:spcPct val="100000"/>
              </a:lnSpc>
              <a:buNone/>
            </a:pPr>
            <a:r>
              <a:rPr lang="ru-RU" sz="1800" b="0" strike="noStrike" spc="-1">
                <a:latin typeface="Arial"/>
              </a:rPr>
              <a:t>Originally, the corpus consisted of electronic letters (EML files). A few years ago, I helped Daria move to a more stable hosting by converting these files into a WordPress website. This was the basis for my current project.</a:t>
            </a:r>
          </a:p>
          <a:p>
            <a:pPr marL="216000" indent="-216000">
              <a:lnSpc>
                <a:spcPct val="100000"/>
              </a:lnSpc>
              <a:buNone/>
            </a:pPr>
            <a:r>
              <a:rPr lang="ru-RU" sz="1800" b="0" strike="noStrike" spc="-1">
                <a:latin typeface="Arial"/>
              </a:rPr>
              <a:t>That's why when I started it, I only had to import a 62 Mb XML file from the WordPress SQL database.</a:t>
            </a:r>
          </a:p>
          <a:p>
            <a:pPr marL="216000" indent="-216000">
              <a:lnSpc>
                <a:spcPct val="100000"/>
              </a:lnSpc>
              <a:buNone/>
            </a:pPr>
            <a:endParaRPr lang="ru-RU" sz="1800" b="0" strike="noStrike" spc="-1">
              <a:latin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PlaceHolder 1"/>
          <p:cNvSpPr>
            <a:spLocks noGrp="1" noRot="1" noChangeAspect="1"/>
          </p:cNvSpPr>
          <p:nvPr>
            <p:ph type="sldImg"/>
          </p:nvPr>
        </p:nvSpPr>
        <p:spPr>
          <a:xfrm>
            <a:off x="217488" y="812800"/>
            <a:ext cx="7124700" cy="4008438"/>
          </a:xfrm>
          <a:prstGeom prst="rect">
            <a:avLst/>
          </a:prstGeom>
          <a:ln w="0">
            <a:noFill/>
          </a:ln>
        </p:spPr>
      </p:sp>
      <p:sp>
        <p:nvSpPr>
          <p:cNvPr id="209" name="PlaceHolder 2"/>
          <p:cNvSpPr>
            <a:spLocks noGrp="1"/>
          </p:cNvSpPr>
          <p:nvPr>
            <p:ph type="body"/>
          </p:nvPr>
        </p:nvSpPr>
        <p:spPr>
          <a:xfrm>
            <a:off x="756000" y="5078520"/>
            <a:ext cx="6047280" cy="4810680"/>
          </a:xfrm>
          <a:prstGeom prst="rect">
            <a:avLst/>
          </a:prstGeom>
          <a:noFill/>
          <a:ln w="0">
            <a:noFill/>
          </a:ln>
        </p:spPr>
        <p:txBody>
          <a:bodyPr lIns="0" tIns="0" rIns="0" bIns="0" anchor="t">
            <a:noAutofit/>
          </a:bodyPr>
          <a:lstStyle/>
          <a:p>
            <a:pPr marL="216000" indent="-216000">
              <a:lnSpc>
                <a:spcPct val="100000"/>
              </a:lnSpc>
              <a:buNone/>
            </a:pPr>
            <a:r>
              <a:rPr lang="ru-RU" sz="1800" b="0" strike="noStrike" spc="-1">
                <a:latin typeface="Arial"/>
              </a:rPr>
              <a:t>This file is relatively structured, with each entry corresponding to a newsletter issue and describing 10 to 20 events.</a:t>
            </a:r>
          </a:p>
          <a:p>
            <a:pPr marL="216000" indent="-216000">
              <a:lnSpc>
                <a:spcPct val="100000"/>
              </a:lnSpc>
              <a:buNone/>
            </a:pPr>
            <a:r>
              <a:rPr lang="ru-RU" sz="1800" b="0" strike="noStrike" spc="-1">
                <a:latin typeface="Arial"/>
              </a:rPr>
              <a:t>For each event, you know the date, weekday, time, location, and address. Typically, this information is highlighted in the first line of the event block using HTML tags such as bold and italic.</a:t>
            </a:r>
          </a:p>
          <a:p>
            <a:pPr marL="216000" indent="-216000">
              <a:lnSpc>
                <a:spcPct val="100000"/>
              </a:lnSpc>
              <a:buNone/>
            </a:pPr>
            <a:r>
              <a:rPr lang="ru-RU" sz="1800" b="0" strike="noStrike" spc="-1">
                <a:latin typeface="Arial"/>
              </a:rPr>
              <a:t>Next is the text of the event description (it can be very long or very short, and usually contains the names of the people who will be attending or organizing the event).</a:t>
            </a:r>
          </a:p>
          <a:p>
            <a:pPr marL="216000" indent="-216000">
              <a:lnSpc>
                <a:spcPct val="100000"/>
              </a:lnSpc>
              <a:buNone/>
            </a:pPr>
            <a:r>
              <a:rPr lang="ru-RU" sz="1800" b="0" strike="noStrike" spc="-1">
                <a:latin typeface="Arial"/>
              </a:rPr>
              <a:t>And the last line is a short note about the source of the information.</a:t>
            </a:r>
          </a:p>
          <a:p>
            <a:pPr marL="216000" indent="-216000">
              <a:lnSpc>
                <a:spcPct val="100000"/>
              </a:lnSpc>
              <a:buNone/>
            </a:pPr>
            <a:endParaRPr lang="ru-RU" sz="1800" b="0" strike="noStrike" spc="-1">
              <a:latin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0" name="PlaceHolder 1"/>
          <p:cNvSpPr>
            <a:spLocks noGrp="1" noRot="1" noChangeAspect="1"/>
          </p:cNvSpPr>
          <p:nvPr>
            <p:ph type="sldImg"/>
          </p:nvPr>
        </p:nvSpPr>
        <p:spPr>
          <a:xfrm>
            <a:off x="217488" y="812800"/>
            <a:ext cx="7124700" cy="4008438"/>
          </a:xfrm>
          <a:prstGeom prst="rect">
            <a:avLst/>
          </a:prstGeom>
          <a:ln w="0">
            <a:noFill/>
          </a:ln>
        </p:spPr>
      </p:sp>
      <p:sp>
        <p:nvSpPr>
          <p:cNvPr id="211" name="PlaceHolder 2"/>
          <p:cNvSpPr>
            <a:spLocks noGrp="1"/>
          </p:cNvSpPr>
          <p:nvPr>
            <p:ph type="body"/>
          </p:nvPr>
        </p:nvSpPr>
        <p:spPr>
          <a:xfrm>
            <a:off x="756000" y="5078520"/>
            <a:ext cx="6047280" cy="4810680"/>
          </a:xfrm>
          <a:prstGeom prst="rect">
            <a:avLst/>
          </a:prstGeom>
          <a:noFill/>
          <a:ln w="0">
            <a:noFill/>
          </a:ln>
        </p:spPr>
        <p:txBody>
          <a:bodyPr lIns="0" tIns="0" rIns="0" bIns="0" anchor="t">
            <a:noAutofit/>
          </a:bodyPr>
          <a:lstStyle/>
          <a:p>
            <a:pPr marL="216000" indent="-216000">
              <a:lnSpc>
                <a:spcPct val="100000"/>
              </a:lnSpc>
              <a:buNone/>
            </a:pPr>
            <a:r>
              <a:rPr lang="ru-RU" sz="2000" b="0" strike="noStrike" spc="-1">
                <a:latin typeface="Arial"/>
              </a:rPr>
              <a:t>I parsed and cleaned this XML file into a Pandas dataframe using Python. I used BeautifulSoup for HTML parsing, regexp for date and time extraction, and the Natasha library for address identification.</a:t>
            </a:r>
          </a:p>
          <a:p>
            <a:pPr marL="216000" indent="-216000">
              <a:lnSpc>
                <a:spcPct val="100000"/>
              </a:lnSpc>
              <a:buNone/>
            </a:pPr>
            <a:endParaRPr lang="ru-RU" sz="2000" b="0" strike="noStrike" spc="-1">
              <a:latin typeface="Arial"/>
            </a:endParaRPr>
          </a:p>
          <a:p>
            <a:pPr marL="216000" indent="-216000">
              <a:lnSpc>
                <a:spcPct val="100000"/>
              </a:lnSpc>
              <a:buNone/>
            </a:pPr>
            <a:endParaRPr lang="ru-RU" sz="2000" b="0" strike="noStrike" spc="-1">
              <a:latin typeface="Arial"/>
            </a:endParaRPr>
          </a:p>
          <a:p>
            <a:pPr marL="216000" indent="-216000">
              <a:lnSpc>
                <a:spcPct val="100000"/>
              </a:lnSpc>
              <a:buNone/>
            </a:pPr>
            <a:endParaRPr lang="ru-RU" sz="2000" b="0" strike="noStrike" spc="-1">
              <a:latin typeface="Arial"/>
            </a:endParaRPr>
          </a:p>
          <a:p>
            <a:pPr marL="216000" indent="-216000">
              <a:lnSpc>
                <a:spcPct val="100000"/>
              </a:lnSpc>
              <a:buNone/>
            </a:pPr>
            <a:endParaRPr lang="ru-RU" sz="2000" b="0" strike="noStrike" spc="-1">
              <a:latin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2" name="PlaceHolder 1"/>
          <p:cNvSpPr>
            <a:spLocks noGrp="1" noRot="1" noChangeAspect="1"/>
          </p:cNvSpPr>
          <p:nvPr>
            <p:ph type="sldImg"/>
          </p:nvPr>
        </p:nvSpPr>
        <p:spPr>
          <a:xfrm>
            <a:off x="217488" y="812800"/>
            <a:ext cx="7124700" cy="4008438"/>
          </a:xfrm>
          <a:prstGeom prst="rect">
            <a:avLst/>
          </a:prstGeom>
          <a:ln w="0">
            <a:noFill/>
          </a:ln>
        </p:spPr>
      </p:sp>
      <p:sp>
        <p:nvSpPr>
          <p:cNvPr id="213" name="PlaceHolder 2"/>
          <p:cNvSpPr>
            <a:spLocks noGrp="1"/>
          </p:cNvSpPr>
          <p:nvPr>
            <p:ph type="body"/>
          </p:nvPr>
        </p:nvSpPr>
        <p:spPr>
          <a:xfrm>
            <a:off x="756000" y="5078520"/>
            <a:ext cx="6047280" cy="5383080"/>
          </a:xfrm>
          <a:prstGeom prst="rect">
            <a:avLst/>
          </a:prstGeom>
          <a:noFill/>
          <a:ln w="0">
            <a:noFill/>
          </a:ln>
        </p:spPr>
        <p:txBody>
          <a:bodyPr lIns="0" tIns="0" rIns="0" bIns="0" anchor="t">
            <a:noAutofit/>
          </a:bodyPr>
          <a:lstStyle/>
          <a:p>
            <a:pPr marL="216000" indent="-216000">
              <a:lnSpc>
                <a:spcPct val="100000"/>
              </a:lnSpc>
              <a:buNone/>
            </a:pPr>
            <a:r>
              <a:rPr lang="ru-RU" sz="1800" b="0" strike="noStrike" spc="-1">
                <a:latin typeface="Arial"/>
              </a:rPr>
              <a:t>I then used the difflib package to find different spellings or typos in place names and addresses using Levenshtein distance, and I was able to extract and standardize it. </a:t>
            </a:r>
          </a:p>
          <a:p>
            <a:pPr marL="216000" indent="-216000">
              <a:lnSpc>
                <a:spcPct val="100000"/>
              </a:lnSpc>
              <a:buNone/>
            </a:pPr>
            <a:r>
              <a:rPr lang="ru-RU" sz="1800" b="0" strike="noStrike" spc="-1">
                <a:latin typeface="Arial"/>
              </a:rPr>
              <a:t>Events are often announced in multiple issues of the newsletter; for example, an event on March 28 might be listed in five issues starting in February, and sometimes the description changes from one issue to the next. The difflib package has been useful in identifying and handling these duplicates.</a:t>
            </a:r>
          </a:p>
          <a:p>
            <a:pPr marL="216000" indent="-216000">
              <a:lnSpc>
                <a:spcPct val="100000"/>
              </a:lnSpc>
              <a:buNone/>
            </a:pPr>
            <a:endParaRPr lang="ru-RU" sz="1800" b="0" strike="noStrike" spc="-1">
              <a:latin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PlaceHolder 1"/>
          <p:cNvSpPr>
            <a:spLocks noGrp="1" noRot="1" noChangeAspect="1"/>
          </p:cNvSpPr>
          <p:nvPr>
            <p:ph type="sldImg"/>
          </p:nvPr>
        </p:nvSpPr>
        <p:spPr>
          <a:xfrm>
            <a:off x="217488" y="812800"/>
            <a:ext cx="7124700" cy="4008438"/>
          </a:xfrm>
          <a:prstGeom prst="rect">
            <a:avLst/>
          </a:prstGeom>
          <a:ln w="0">
            <a:noFill/>
          </a:ln>
        </p:spPr>
      </p:sp>
      <p:sp>
        <p:nvSpPr>
          <p:cNvPr id="215" name="PlaceHolder 2"/>
          <p:cNvSpPr>
            <a:spLocks noGrp="1"/>
          </p:cNvSpPr>
          <p:nvPr>
            <p:ph type="body"/>
          </p:nvPr>
        </p:nvSpPr>
        <p:spPr>
          <a:xfrm>
            <a:off x="756000" y="5078520"/>
            <a:ext cx="6047280" cy="4810680"/>
          </a:xfrm>
          <a:prstGeom prst="rect">
            <a:avLst/>
          </a:prstGeom>
          <a:noFill/>
          <a:ln w="0">
            <a:noFill/>
          </a:ln>
        </p:spPr>
        <p:txBody>
          <a:bodyPr lIns="0" tIns="0" rIns="0" bIns="0" anchor="t">
            <a:noAutofit/>
          </a:bodyPr>
          <a:lstStyle/>
          <a:p>
            <a:pPr marL="216000" indent="-216000">
              <a:lnSpc>
                <a:spcPct val="100000"/>
              </a:lnSpc>
              <a:buNone/>
            </a:pPr>
            <a:r>
              <a:rPr lang="ru-RU" sz="1800" b="0" strike="noStrike" spc="-1">
                <a:latin typeface="Arial"/>
              </a:rPr>
              <a:t>As a result, I have a Pandas dataframe with clean data.</a:t>
            </a:r>
          </a:p>
          <a:p>
            <a:pPr marL="216000" indent="-216000">
              <a:lnSpc>
                <a:spcPct val="100000"/>
              </a:lnSpc>
              <a:buNone/>
            </a:pPr>
            <a:endParaRPr lang="ru-RU" sz="1800" b="0" strike="noStrike" spc="-1">
              <a:latin typeface="Arial"/>
            </a:endParaRPr>
          </a:p>
          <a:p>
            <a:pPr marL="216000" indent="-216000">
              <a:lnSpc>
                <a:spcPct val="100000"/>
              </a:lnSpc>
              <a:buNone/>
            </a:pPr>
            <a:r>
              <a:rPr lang="ru-RU" sz="1800" b="0" strike="noStrike" spc="-1">
                <a:latin typeface="Arial"/>
              </a:rPr>
              <a:t>To make this data accessible and interactive, I used Streamlit to create a web application.</a:t>
            </a:r>
          </a:p>
          <a:p>
            <a:pPr marL="216000" indent="-216000">
              <a:lnSpc>
                <a:spcPct val="100000"/>
              </a:lnSpc>
              <a:buNone/>
            </a:pPr>
            <a:endParaRPr lang="ru-RU" sz="1800" b="0" strike="noStrike" spc="-1">
              <a:latin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PlaceHolder 1"/>
          <p:cNvSpPr>
            <a:spLocks noGrp="1" noRot="1" noChangeAspect="1"/>
          </p:cNvSpPr>
          <p:nvPr>
            <p:ph type="sldImg"/>
          </p:nvPr>
        </p:nvSpPr>
        <p:spPr>
          <a:xfrm>
            <a:off x="215900" y="812800"/>
            <a:ext cx="7126288" cy="4008438"/>
          </a:xfrm>
          <a:prstGeom prst="rect">
            <a:avLst/>
          </a:prstGeom>
          <a:ln w="0">
            <a:noFill/>
          </a:ln>
        </p:spPr>
      </p:sp>
      <p:sp>
        <p:nvSpPr>
          <p:cNvPr id="217" name="PlaceHolder 2"/>
          <p:cNvSpPr>
            <a:spLocks noGrp="1"/>
          </p:cNvSpPr>
          <p:nvPr>
            <p:ph type="body"/>
          </p:nvPr>
        </p:nvSpPr>
        <p:spPr>
          <a:xfrm>
            <a:off x="755640" y="5078520"/>
            <a:ext cx="6047280" cy="4810680"/>
          </a:xfrm>
          <a:prstGeom prst="rect">
            <a:avLst/>
          </a:prstGeom>
          <a:noFill/>
          <a:ln w="0">
            <a:noFill/>
          </a:ln>
        </p:spPr>
        <p:txBody>
          <a:bodyPr lIns="0" tIns="0" rIns="0" bIns="0" anchor="t">
            <a:noAutofit/>
          </a:bodyPr>
          <a:lstStyle/>
          <a:p>
            <a:r>
              <a:rPr lang="ru-RU" sz="2000" b="0" strike="noStrike" spc="-1">
                <a:latin typeface="Arial"/>
              </a:rPr>
              <a:t>Streamlit allows you to create a wide variety of charts and plots based on your Pandas dataframe. And here are two examples of simple exploratory data analysis based on the datetime value: a stacked chart of monthly event frequency for each year, and a box plot detailing event frequency by weekday over the years.</a:t>
            </a:r>
          </a:p>
          <a:p>
            <a:endParaRPr lang="ru-RU" sz="2000" b="0" strike="noStrike" spc="-1">
              <a:latin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28" name="PlaceHolder 2"/>
          <p:cNvSpPr>
            <a:spLocks noGrp="1"/>
          </p:cNvSpPr>
          <p:nvPr>
            <p:ph/>
          </p:nvPr>
        </p:nvSpPr>
        <p:spPr>
          <a:xfrm>
            <a:off x="504000" y="1326600"/>
            <a:ext cx="442656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29" name="PlaceHolder 3"/>
          <p:cNvSpPr>
            <a:spLocks noGrp="1"/>
          </p:cNvSpPr>
          <p:nvPr>
            <p:ph/>
          </p:nvPr>
        </p:nvSpPr>
        <p:spPr>
          <a:xfrm>
            <a:off x="504000" y="3044160"/>
            <a:ext cx="442656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0"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31" name="PlaceHolder 2"/>
          <p:cNvSpPr>
            <a:spLocks noGrp="1"/>
          </p:cNvSpPr>
          <p:nvPr>
            <p:ph/>
          </p:nvPr>
        </p:nvSpPr>
        <p:spPr>
          <a:xfrm>
            <a:off x="504000" y="132660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32" name="PlaceHolder 3"/>
          <p:cNvSpPr>
            <a:spLocks noGrp="1"/>
          </p:cNvSpPr>
          <p:nvPr>
            <p:ph/>
          </p:nvPr>
        </p:nvSpPr>
        <p:spPr>
          <a:xfrm>
            <a:off x="2772360" y="132660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33" name="PlaceHolder 4"/>
          <p:cNvSpPr>
            <a:spLocks noGrp="1"/>
          </p:cNvSpPr>
          <p:nvPr>
            <p:ph/>
          </p:nvPr>
        </p:nvSpPr>
        <p:spPr>
          <a:xfrm>
            <a:off x="504000" y="304416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34" name="PlaceHolder 5"/>
          <p:cNvSpPr>
            <a:spLocks noGrp="1"/>
          </p:cNvSpPr>
          <p:nvPr>
            <p:ph/>
          </p:nvPr>
        </p:nvSpPr>
        <p:spPr>
          <a:xfrm>
            <a:off x="2772360" y="304416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5"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36" name="PlaceHolder 2"/>
          <p:cNvSpPr>
            <a:spLocks noGrp="1"/>
          </p:cNvSpPr>
          <p:nvPr>
            <p:ph/>
          </p:nvPr>
        </p:nvSpPr>
        <p:spPr>
          <a:xfrm>
            <a:off x="504000" y="1326600"/>
            <a:ext cx="142524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37" name="PlaceHolder 3"/>
          <p:cNvSpPr>
            <a:spLocks noGrp="1"/>
          </p:cNvSpPr>
          <p:nvPr>
            <p:ph/>
          </p:nvPr>
        </p:nvSpPr>
        <p:spPr>
          <a:xfrm>
            <a:off x="2000880" y="1326600"/>
            <a:ext cx="142524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38" name="PlaceHolder 4"/>
          <p:cNvSpPr>
            <a:spLocks noGrp="1"/>
          </p:cNvSpPr>
          <p:nvPr>
            <p:ph/>
          </p:nvPr>
        </p:nvSpPr>
        <p:spPr>
          <a:xfrm>
            <a:off x="3497760" y="1326600"/>
            <a:ext cx="142524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39" name="PlaceHolder 5"/>
          <p:cNvSpPr>
            <a:spLocks noGrp="1"/>
          </p:cNvSpPr>
          <p:nvPr>
            <p:ph/>
          </p:nvPr>
        </p:nvSpPr>
        <p:spPr>
          <a:xfrm>
            <a:off x="504000" y="3044160"/>
            <a:ext cx="142524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40" name="PlaceHolder 6"/>
          <p:cNvSpPr>
            <a:spLocks noGrp="1"/>
          </p:cNvSpPr>
          <p:nvPr>
            <p:ph/>
          </p:nvPr>
        </p:nvSpPr>
        <p:spPr>
          <a:xfrm>
            <a:off x="2000880" y="3044160"/>
            <a:ext cx="142524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41" name="PlaceHolder 7"/>
          <p:cNvSpPr>
            <a:spLocks noGrp="1"/>
          </p:cNvSpPr>
          <p:nvPr>
            <p:ph/>
          </p:nvPr>
        </p:nvSpPr>
        <p:spPr>
          <a:xfrm>
            <a:off x="3497760" y="3044160"/>
            <a:ext cx="142524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lstStyle/>
          <a:p>
            <a:r>
              <a:t>Footer</a:t>
            </a:r>
          </a:p>
        </p:txBody>
      </p:sp>
      <p:sp>
        <p:nvSpPr>
          <p:cNvPr id="3" name="PlaceHolder 2"/>
          <p:cNvSpPr>
            <a:spLocks noGrp="1"/>
          </p:cNvSpPr>
          <p:nvPr>
            <p:ph type="sldNum" idx="2"/>
          </p:nvPr>
        </p:nvSpPr>
        <p:spPr/>
        <p:txBody>
          <a:bodyPr/>
          <a:lstStyle/>
          <a:p>
            <a:fld id="{A6ECFFB1-086A-4684-847E-55BC96E4C0FC}" type="slidenum">
              <a:t>‹#›</a:t>
            </a:fld>
            <a:endParaRPr/>
          </a:p>
        </p:txBody>
      </p:sp>
      <p:sp>
        <p:nvSpPr>
          <p:cNvPr id="4" name="PlaceHolder 3"/>
          <p:cNvSpPr>
            <a:spLocks noGrp="1"/>
          </p:cNvSpPr>
          <p:nvPr>
            <p:ph type="dt" idx="3"/>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6"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57" name="PlaceHolder 2"/>
          <p:cNvSpPr>
            <a:spLocks noGrp="1"/>
          </p:cNvSpPr>
          <p:nvPr>
            <p:ph type="subTitle"/>
          </p:nvPr>
        </p:nvSpPr>
        <p:spPr>
          <a:xfrm>
            <a:off x="504000" y="1326600"/>
            <a:ext cx="4426560" cy="3287880"/>
          </a:xfrm>
          <a:prstGeom prst="rect">
            <a:avLst/>
          </a:prstGeom>
          <a:noFill/>
          <a:ln w="0">
            <a:noFill/>
          </a:ln>
        </p:spPr>
        <p:txBody>
          <a:bodyPr lIns="0" tIns="0" rIns="0" bIns="0" anchor="ctr">
            <a:noAutofit/>
          </a:bodyPr>
          <a:lstStyle/>
          <a:p>
            <a:pPr algn="ctr">
              <a:buNone/>
            </a:pPr>
            <a:endParaRPr lang="ru-RU" sz="3200" b="0" strike="noStrike" spc="-1">
              <a:latin typeface="Arial"/>
            </a:endParaRPr>
          </a:p>
        </p:txBody>
      </p:sp>
      <p:sp>
        <p:nvSpPr>
          <p:cNvPr id="4" name="PlaceHolder 3"/>
          <p:cNvSpPr>
            <a:spLocks noGrp="1"/>
          </p:cNvSpPr>
          <p:nvPr>
            <p:ph type="ftr" idx="1"/>
          </p:nvPr>
        </p:nvSpPr>
        <p:spPr/>
        <p:txBody>
          <a:bodyPr/>
          <a:lstStyle/>
          <a:p>
            <a:r>
              <a:t>Footer</a:t>
            </a:r>
          </a:p>
        </p:txBody>
      </p:sp>
      <p:sp>
        <p:nvSpPr>
          <p:cNvPr id="5" name="PlaceHolder 4"/>
          <p:cNvSpPr>
            <a:spLocks noGrp="1"/>
          </p:cNvSpPr>
          <p:nvPr>
            <p:ph type="sldNum" idx="2"/>
          </p:nvPr>
        </p:nvSpPr>
        <p:spPr/>
        <p:txBody>
          <a:bodyPr/>
          <a:lstStyle/>
          <a:p>
            <a:fld id="{FD77B5F5-B090-4D8B-95E6-42463A31E5E3}" type="slidenum">
              <a:t>‹#›</a:t>
            </a:fld>
            <a:endParaRPr/>
          </a:p>
        </p:txBody>
      </p:sp>
      <p:sp>
        <p:nvSpPr>
          <p:cNvPr id="6" name="PlaceHolder 5"/>
          <p:cNvSpPr>
            <a:spLocks noGrp="1"/>
          </p:cNvSpPr>
          <p:nvPr>
            <p:ph type="dt" idx="3"/>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59" name="PlaceHolder 2"/>
          <p:cNvSpPr>
            <a:spLocks noGrp="1"/>
          </p:cNvSpPr>
          <p:nvPr>
            <p:ph/>
          </p:nvPr>
        </p:nvSpPr>
        <p:spPr>
          <a:xfrm>
            <a:off x="504000" y="1326600"/>
            <a:ext cx="4426560" cy="328788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4" name="PlaceHolder 3"/>
          <p:cNvSpPr>
            <a:spLocks noGrp="1"/>
          </p:cNvSpPr>
          <p:nvPr>
            <p:ph type="ftr" idx="1"/>
          </p:nvPr>
        </p:nvSpPr>
        <p:spPr/>
        <p:txBody>
          <a:bodyPr/>
          <a:lstStyle/>
          <a:p>
            <a:r>
              <a:t>Footer</a:t>
            </a:r>
          </a:p>
        </p:txBody>
      </p:sp>
      <p:sp>
        <p:nvSpPr>
          <p:cNvPr id="5" name="PlaceHolder 4"/>
          <p:cNvSpPr>
            <a:spLocks noGrp="1"/>
          </p:cNvSpPr>
          <p:nvPr>
            <p:ph type="sldNum" idx="2"/>
          </p:nvPr>
        </p:nvSpPr>
        <p:spPr/>
        <p:txBody>
          <a:bodyPr/>
          <a:lstStyle/>
          <a:p>
            <a:fld id="{81C62993-6992-4BFF-99BE-175B1343707B}" type="slidenum">
              <a:t>‹#›</a:t>
            </a:fld>
            <a:endParaRPr/>
          </a:p>
        </p:txBody>
      </p:sp>
      <p:sp>
        <p:nvSpPr>
          <p:cNvPr id="6" name="PlaceHolder 5"/>
          <p:cNvSpPr>
            <a:spLocks noGrp="1"/>
          </p:cNvSpPr>
          <p:nvPr>
            <p:ph type="dt" idx="3"/>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61" name="PlaceHolder 2"/>
          <p:cNvSpPr>
            <a:spLocks noGrp="1"/>
          </p:cNvSpPr>
          <p:nvPr>
            <p:ph/>
          </p:nvPr>
        </p:nvSpPr>
        <p:spPr>
          <a:xfrm>
            <a:off x="504000" y="1326600"/>
            <a:ext cx="2160000" cy="328788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62" name="PlaceHolder 3"/>
          <p:cNvSpPr>
            <a:spLocks noGrp="1"/>
          </p:cNvSpPr>
          <p:nvPr>
            <p:ph/>
          </p:nvPr>
        </p:nvSpPr>
        <p:spPr>
          <a:xfrm>
            <a:off x="2772360" y="1326600"/>
            <a:ext cx="2160000" cy="328788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5" name="PlaceHolder 4"/>
          <p:cNvSpPr>
            <a:spLocks noGrp="1"/>
          </p:cNvSpPr>
          <p:nvPr>
            <p:ph type="ftr" idx="1"/>
          </p:nvPr>
        </p:nvSpPr>
        <p:spPr/>
        <p:txBody>
          <a:bodyPr/>
          <a:lstStyle/>
          <a:p>
            <a:r>
              <a:t>Footer</a:t>
            </a:r>
          </a:p>
        </p:txBody>
      </p:sp>
      <p:sp>
        <p:nvSpPr>
          <p:cNvPr id="6" name="PlaceHolder 5"/>
          <p:cNvSpPr>
            <a:spLocks noGrp="1"/>
          </p:cNvSpPr>
          <p:nvPr>
            <p:ph type="sldNum" idx="2"/>
          </p:nvPr>
        </p:nvSpPr>
        <p:spPr/>
        <p:txBody>
          <a:bodyPr/>
          <a:lstStyle/>
          <a:p>
            <a:fld id="{E5F88D86-4426-4D15-B7FE-0111FC11C228}" type="slidenum">
              <a:t>‹#›</a:t>
            </a:fld>
            <a:endParaRPr/>
          </a:p>
        </p:txBody>
      </p:sp>
      <p:sp>
        <p:nvSpPr>
          <p:cNvPr id="7" name="PlaceHolder 6"/>
          <p:cNvSpPr>
            <a:spLocks noGrp="1"/>
          </p:cNvSpPr>
          <p:nvPr>
            <p:ph type="dt" idx="3"/>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3"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3" name="PlaceHolder 2"/>
          <p:cNvSpPr>
            <a:spLocks noGrp="1"/>
          </p:cNvSpPr>
          <p:nvPr>
            <p:ph type="ftr" idx="1"/>
          </p:nvPr>
        </p:nvSpPr>
        <p:spPr/>
        <p:txBody>
          <a:bodyPr/>
          <a:lstStyle/>
          <a:p>
            <a:r>
              <a:t>Footer</a:t>
            </a:r>
          </a:p>
        </p:txBody>
      </p:sp>
      <p:sp>
        <p:nvSpPr>
          <p:cNvPr id="4" name="PlaceHolder 3"/>
          <p:cNvSpPr>
            <a:spLocks noGrp="1"/>
          </p:cNvSpPr>
          <p:nvPr>
            <p:ph type="sldNum" idx="2"/>
          </p:nvPr>
        </p:nvSpPr>
        <p:spPr/>
        <p:txBody>
          <a:bodyPr/>
          <a:lstStyle/>
          <a:p>
            <a:fld id="{79124392-5C75-4425-8846-D52CC6E5158F}" type="slidenum">
              <a:t>‹#›</a:t>
            </a:fld>
            <a:endParaRPr/>
          </a:p>
        </p:txBody>
      </p:sp>
      <p:sp>
        <p:nvSpPr>
          <p:cNvPr id="5" name="PlaceHolder 4"/>
          <p:cNvSpPr>
            <a:spLocks noGrp="1"/>
          </p:cNvSpPr>
          <p:nvPr>
            <p:ph type="dt" idx="3"/>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64" name="PlaceHolder 1"/>
          <p:cNvSpPr>
            <a:spLocks noGrp="1"/>
          </p:cNvSpPr>
          <p:nvPr>
            <p:ph type="subTitle"/>
          </p:nvPr>
        </p:nvSpPr>
        <p:spPr>
          <a:xfrm>
            <a:off x="144000" y="72000"/>
            <a:ext cx="9539640" cy="3003480"/>
          </a:xfrm>
          <a:prstGeom prst="rect">
            <a:avLst/>
          </a:prstGeom>
          <a:noFill/>
          <a:ln w="0">
            <a:noFill/>
          </a:ln>
        </p:spPr>
        <p:txBody>
          <a:bodyPr lIns="0" tIns="0" rIns="0" bIns="0" anchor="ctr">
            <a:noAutofit/>
          </a:bodyPr>
          <a:lstStyle/>
          <a:p>
            <a:pPr algn="ctr">
              <a:buNone/>
            </a:pPr>
            <a:endParaRPr lang="ru-RU" sz="3200" b="0" strike="noStrike" spc="-1">
              <a:latin typeface="Arial"/>
            </a:endParaRPr>
          </a:p>
        </p:txBody>
      </p:sp>
      <p:sp>
        <p:nvSpPr>
          <p:cNvPr id="3" name="PlaceHolder 2"/>
          <p:cNvSpPr>
            <a:spLocks noGrp="1"/>
          </p:cNvSpPr>
          <p:nvPr>
            <p:ph type="ftr" idx="1"/>
          </p:nvPr>
        </p:nvSpPr>
        <p:spPr/>
        <p:txBody>
          <a:bodyPr/>
          <a:lstStyle/>
          <a:p>
            <a:r>
              <a:t>Footer</a:t>
            </a:r>
          </a:p>
        </p:txBody>
      </p:sp>
      <p:sp>
        <p:nvSpPr>
          <p:cNvPr id="4" name="PlaceHolder 3"/>
          <p:cNvSpPr>
            <a:spLocks noGrp="1"/>
          </p:cNvSpPr>
          <p:nvPr>
            <p:ph type="sldNum" idx="2"/>
          </p:nvPr>
        </p:nvSpPr>
        <p:spPr/>
        <p:txBody>
          <a:bodyPr/>
          <a:lstStyle/>
          <a:p>
            <a:fld id="{0B075BB6-0EDE-4C72-87EE-7787A19C0082}" type="slidenum">
              <a:t>‹#›</a:t>
            </a:fld>
            <a:endParaRPr/>
          </a:p>
        </p:txBody>
      </p:sp>
      <p:sp>
        <p:nvSpPr>
          <p:cNvPr id="5" name="PlaceHolder 4"/>
          <p:cNvSpPr>
            <a:spLocks noGrp="1"/>
          </p:cNvSpPr>
          <p:nvPr>
            <p:ph type="dt" idx="3"/>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66" name="PlaceHolder 2"/>
          <p:cNvSpPr>
            <a:spLocks noGrp="1"/>
          </p:cNvSpPr>
          <p:nvPr>
            <p:ph/>
          </p:nvPr>
        </p:nvSpPr>
        <p:spPr>
          <a:xfrm>
            <a:off x="504000" y="132660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67" name="PlaceHolder 3"/>
          <p:cNvSpPr>
            <a:spLocks noGrp="1"/>
          </p:cNvSpPr>
          <p:nvPr>
            <p:ph/>
          </p:nvPr>
        </p:nvSpPr>
        <p:spPr>
          <a:xfrm>
            <a:off x="2772360" y="1326600"/>
            <a:ext cx="2160000" cy="328788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68" name="PlaceHolder 4"/>
          <p:cNvSpPr>
            <a:spLocks noGrp="1"/>
          </p:cNvSpPr>
          <p:nvPr>
            <p:ph/>
          </p:nvPr>
        </p:nvSpPr>
        <p:spPr>
          <a:xfrm>
            <a:off x="504000" y="304416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2"/>
          </p:nvPr>
        </p:nvSpPr>
        <p:spPr/>
        <p:txBody>
          <a:bodyPr/>
          <a:lstStyle/>
          <a:p>
            <a:fld id="{682D25AA-9338-4448-BB89-F725E223FED1}" type="slidenum">
              <a:t>‹#›</a:t>
            </a:fld>
            <a:endParaRPr/>
          </a:p>
        </p:txBody>
      </p:sp>
      <p:sp>
        <p:nvSpPr>
          <p:cNvPr id="8" name="PlaceHolder 7"/>
          <p:cNvSpPr>
            <a:spLocks noGrp="1"/>
          </p:cNvSpPr>
          <p:nvPr>
            <p:ph type="dt" idx="3"/>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6"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7" name="PlaceHolder 2"/>
          <p:cNvSpPr>
            <a:spLocks noGrp="1"/>
          </p:cNvSpPr>
          <p:nvPr>
            <p:ph type="subTitle"/>
          </p:nvPr>
        </p:nvSpPr>
        <p:spPr>
          <a:xfrm>
            <a:off x="504000" y="1326600"/>
            <a:ext cx="4426560" cy="3287880"/>
          </a:xfrm>
          <a:prstGeom prst="rect">
            <a:avLst/>
          </a:prstGeom>
          <a:noFill/>
          <a:ln w="0">
            <a:noFill/>
          </a:ln>
        </p:spPr>
        <p:txBody>
          <a:bodyPr lIns="0" tIns="0" rIns="0" bIns="0" anchor="ctr">
            <a:noAutofit/>
          </a:bodyPr>
          <a:lstStyle/>
          <a:p>
            <a:pPr algn="ctr">
              <a:buNone/>
            </a:pPr>
            <a:endParaRPr lang="ru-RU"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70" name="PlaceHolder 2"/>
          <p:cNvSpPr>
            <a:spLocks noGrp="1"/>
          </p:cNvSpPr>
          <p:nvPr>
            <p:ph/>
          </p:nvPr>
        </p:nvSpPr>
        <p:spPr>
          <a:xfrm>
            <a:off x="504000" y="1326600"/>
            <a:ext cx="2160000" cy="328788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71" name="PlaceHolder 3"/>
          <p:cNvSpPr>
            <a:spLocks noGrp="1"/>
          </p:cNvSpPr>
          <p:nvPr>
            <p:ph/>
          </p:nvPr>
        </p:nvSpPr>
        <p:spPr>
          <a:xfrm>
            <a:off x="2772360" y="132660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72" name="PlaceHolder 4"/>
          <p:cNvSpPr>
            <a:spLocks noGrp="1"/>
          </p:cNvSpPr>
          <p:nvPr>
            <p:ph/>
          </p:nvPr>
        </p:nvSpPr>
        <p:spPr>
          <a:xfrm>
            <a:off x="2772360" y="304416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2"/>
          </p:nvPr>
        </p:nvSpPr>
        <p:spPr/>
        <p:txBody>
          <a:bodyPr/>
          <a:lstStyle/>
          <a:p>
            <a:fld id="{A8B4FF24-8712-4393-B360-B44D6DA059BF}" type="slidenum">
              <a:t>‹#›</a:t>
            </a:fld>
            <a:endParaRPr/>
          </a:p>
        </p:txBody>
      </p:sp>
      <p:sp>
        <p:nvSpPr>
          <p:cNvPr id="8" name="PlaceHolder 7"/>
          <p:cNvSpPr>
            <a:spLocks noGrp="1"/>
          </p:cNvSpPr>
          <p:nvPr>
            <p:ph type="dt" idx="3"/>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74" name="PlaceHolder 2"/>
          <p:cNvSpPr>
            <a:spLocks noGrp="1"/>
          </p:cNvSpPr>
          <p:nvPr>
            <p:ph/>
          </p:nvPr>
        </p:nvSpPr>
        <p:spPr>
          <a:xfrm>
            <a:off x="504000" y="132660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75" name="PlaceHolder 3"/>
          <p:cNvSpPr>
            <a:spLocks noGrp="1"/>
          </p:cNvSpPr>
          <p:nvPr>
            <p:ph/>
          </p:nvPr>
        </p:nvSpPr>
        <p:spPr>
          <a:xfrm>
            <a:off x="2772360" y="132660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76" name="PlaceHolder 4"/>
          <p:cNvSpPr>
            <a:spLocks noGrp="1"/>
          </p:cNvSpPr>
          <p:nvPr>
            <p:ph/>
          </p:nvPr>
        </p:nvSpPr>
        <p:spPr>
          <a:xfrm>
            <a:off x="504000" y="3044160"/>
            <a:ext cx="442656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6" name="PlaceHolder 5"/>
          <p:cNvSpPr>
            <a:spLocks noGrp="1"/>
          </p:cNvSpPr>
          <p:nvPr>
            <p:ph type="ftr" idx="1"/>
          </p:nvPr>
        </p:nvSpPr>
        <p:spPr/>
        <p:txBody>
          <a:bodyPr/>
          <a:lstStyle/>
          <a:p>
            <a:r>
              <a:t>Footer</a:t>
            </a:r>
          </a:p>
        </p:txBody>
      </p:sp>
      <p:sp>
        <p:nvSpPr>
          <p:cNvPr id="7" name="PlaceHolder 6"/>
          <p:cNvSpPr>
            <a:spLocks noGrp="1"/>
          </p:cNvSpPr>
          <p:nvPr>
            <p:ph type="sldNum" idx="2"/>
          </p:nvPr>
        </p:nvSpPr>
        <p:spPr/>
        <p:txBody>
          <a:bodyPr/>
          <a:lstStyle/>
          <a:p>
            <a:fld id="{49E5A459-B8F9-4E04-9E76-5D75DCD3D6BF}" type="slidenum">
              <a:t>‹#›</a:t>
            </a:fld>
            <a:endParaRPr/>
          </a:p>
        </p:txBody>
      </p:sp>
      <p:sp>
        <p:nvSpPr>
          <p:cNvPr id="8" name="PlaceHolder 7"/>
          <p:cNvSpPr>
            <a:spLocks noGrp="1"/>
          </p:cNvSpPr>
          <p:nvPr>
            <p:ph type="dt" idx="3"/>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78" name="PlaceHolder 2"/>
          <p:cNvSpPr>
            <a:spLocks noGrp="1"/>
          </p:cNvSpPr>
          <p:nvPr>
            <p:ph/>
          </p:nvPr>
        </p:nvSpPr>
        <p:spPr>
          <a:xfrm>
            <a:off x="504000" y="1326600"/>
            <a:ext cx="442656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79" name="PlaceHolder 3"/>
          <p:cNvSpPr>
            <a:spLocks noGrp="1"/>
          </p:cNvSpPr>
          <p:nvPr>
            <p:ph/>
          </p:nvPr>
        </p:nvSpPr>
        <p:spPr>
          <a:xfrm>
            <a:off x="504000" y="3044160"/>
            <a:ext cx="442656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5" name="PlaceHolder 4"/>
          <p:cNvSpPr>
            <a:spLocks noGrp="1"/>
          </p:cNvSpPr>
          <p:nvPr>
            <p:ph type="ftr" idx="1"/>
          </p:nvPr>
        </p:nvSpPr>
        <p:spPr/>
        <p:txBody>
          <a:bodyPr/>
          <a:lstStyle/>
          <a:p>
            <a:r>
              <a:t>Footer</a:t>
            </a:r>
          </a:p>
        </p:txBody>
      </p:sp>
      <p:sp>
        <p:nvSpPr>
          <p:cNvPr id="6" name="PlaceHolder 5"/>
          <p:cNvSpPr>
            <a:spLocks noGrp="1"/>
          </p:cNvSpPr>
          <p:nvPr>
            <p:ph type="sldNum" idx="2"/>
          </p:nvPr>
        </p:nvSpPr>
        <p:spPr/>
        <p:txBody>
          <a:bodyPr/>
          <a:lstStyle/>
          <a:p>
            <a:fld id="{672D30BB-7B5C-438E-8C6A-489B9BA11020}" type="slidenum">
              <a:t>‹#›</a:t>
            </a:fld>
            <a:endParaRPr/>
          </a:p>
        </p:txBody>
      </p:sp>
      <p:sp>
        <p:nvSpPr>
          <p:cNvPr id="7" name="PlaceHolder 6"/>
          <p:cNvSpPr>
            <a:spLocks noGrp="1"/>
          </p:cNvSpPr>
          <p:nvPr>
            <p:ph type="dt" idx="3"/>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80"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81" name="PlaceHolder 2"/>
          <p:cNvSpPr>
            <a:spLocks noGrp="1"/>
          </p:cNvSpPr>
          <p:nvPr>
            <p:ph/>
          </p:nvPr>
        </p:nvSpPr>
        <p:spPr>
          <a:xfrm>
            <a:off x="504000" y="132660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82" name="PlaceHolder 3"/>
          <p:cNvSpPr>
            <a:spLocks noGrp="1"/>
          </p:cNvSpPr>
          <p:nvPr>
            <p:ph/>
          </p:nvPr>
        </p:nvSpPr>
        <p:spPr>
          <a:xfrm>
            <a:off x="2772360" y="132660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83" name="PlaceHolder 4"/>
          <p:cNvSpPr>
            <a:spLocks noGrp="1"/>
          </p:cNvSpPr>
          <p:nvPr>
            <p:ph/>
          </p:nvPr>
        </p:nvSpPr>
        <p:spPr>
          <a:xfrm>
            <a:off x="504000" y="304416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84" name="PlaceHolder 5"/>
          <p:cNvSpPr>
            <a:spLocks noGrp="1"/>
          </p:cNvSpPr>
          <p:nvPr>
            <p:ph/>
          </p:nvPr>
        </p:nvSpPr>
        <p:spPr>
          <a:xfrm>
            <a:off x="2772360" y="304416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7" name="PlaceHolder 6"/>
          <p:cNvSpPr>
            <a:spLocks noGrp="1"/>
          </p:cNvSpPr>
          <p:nvPr>
            <p:ph type="ftr" idx="1"/>
          </p:nvPr>
        </p:nvSpPr>
        <p:spPr/>
        <p:txBody>
          <a:bodyPr/>
          <a:lstStyle/>
          <a:p>
            <a:r>
              <a:t>Footer</a:t>
            </a:r>
          </a:p>
        </p:txBody>
      </p:sp>
      <p:sp>
        <p:nvSpPr>
          <p:cNvPr id="8" name="PlaceHolder 7"/>
          <p:cNvSpPr>
            <a:spLocks noGrp="1"/>
          </p:cNvSpPr>
          <p:nvPr>
            <p:ph type="sldNum" idx="2"/>
          </p:nvPr>
        </p:nvSpPr>
        <p:spPr/>
        <p:txBody>
          <a:bodyPr/>
          <a:lstStyle/>
          <a:p>
            <a:fld id="{5A784C36-79C2-4B32-B33C-3A9B72E421E1}" type="slidenum">
              <a:t>‹#›</a:t>
            </a:fld>
            <a:endParaRPr/>
          </a:p>
        </p:txBody>
      </p:sp>
      <p:sp>
        <p:nvSpPr>
          <p:cNvPr id="9" name="PlaceHolder 8"/>
          <p:cNvSpPr>
            <a:spLocks noGrp="1"/>
          </p:cNvSpPr>
          <p:nvPr>
            <p:ph type="dt" idx="3"/>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86" name="PlaceHolder 2"/>
          <p:cNvSpPr>
            <a:spLocks noGrp="1"/>
          </p:cNvSpPr>
          <p:nvPr>
            <p:ph/>
          </p:nvPr>
        </p:nvSpPr>
        <p:spPr>
          <a:xfrm>
            <a:off x="504000" y="1326600"/>
            <a:ext cx="142524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87" name="PlaceHolder 3"/>
          <p:cNvSpPr>
            <a:spLocks noGrp="1"/>
          </p:cNvSpPr>
          <p:nvPr>
            <p:ph/>
          </p:nvPr>
        </p:nvSpPr>
        <p:spPr>
          <a:xfrm>
            <a:off x="2000880" y="1326600"/>
            <a:ext cx="142524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88" name="PlaceHolder 4"/>
          <p:cNvSpPr>
            <a:spLocks noGrp="1"/>
          </p:cNvSpPr>
          <p:nvPr>
            <p:ph/>
          </p:nvPr>
        </p:nvSpPr>
        <p:spPr>
          <a:xfrm>
            <a:off x="3497760" y="1326600"/>
            <a:ext cx="142524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89" name="PlaceHolder 5"/>
          <p:cNvSpPr>
            <a:spLocks noGrp="1"/>
          </p:cNvSpPr>
          <p:nvPr>
            <p:ph/>
          </p:nvPr>
        </p:nvSpPr>
        <p:spPr>
          <a:xfrm>
            <a:off x="504000" y="3044160"/>
            <a:ext cx="142524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90" name="PlaceHolder 6"/>
          <p:cNvSpPr>
            <a:spLocks noGrp="1"/>
          </p:cNvSpPr>
          <p:nvPr>
            <p:ph/>
          </p:nvPr>
        </p:nvSpPr>
        <p:spPr>
          <a:xfrm>
            <a:off x="2000880" y="3044160"/>
            <a:ext cx="142524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91" name="PlaceHolder 7"/>
          <p:cNvSpPr>
            <a:spLocks noGrp="1"/>
          </p:cNvSpPr>
          <p:nvPr>
            <p:ph/>
          </p:nvPr>
        </p:nvSpPr>
        <p:spPr>
          <a:xfrm>
            <a:off x="3497760" y="3044160"/>
            <a:ext cx="142524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9" name="PlaceHolder 8"/>
          <p:cNvSpPr>
            <a:spLocks noGrp="1"/>
          </p:cNvSpPr>
          <p:nvPr>
            <p:ph type="ftr" idx="1"/>
          </p:nvPr>
        </p:nvSpPr>
        <p:spPr/>
        <p:txBody>
          <a:bodyPr/>
          <a:lstStyle/>
          <a:p>
            <a:r>
              <a:t>Footer</a:t>
            </a:r>
          </a:p>
        </p:txBody>
      </p:sp>
      <p:sp>
        <p:nvSpPr>
          <p:cNvPr id="10" name="PlaceHolder 9"/>
          <p:cNvSpPr>
            <a:spLocks noGrp="1"/>
          </p:cNvSpPr>
          <p:nvPr>
            <p:ph type="sldNum" idx="2"/>
          </p:nvPr>
        </p:nvSpPr>
        <p:spPr/>
        <p:txBody>
          <a:bodyPr/>
          <a:lstStyle/>
          <a:p>
            <a:fld id="{C5644CB0-2E52-4255-93FA-15B72FE82F82}" type="slidenum">
              <a:t>‹#›</a:t>
            </a:fld>
            <a:endParaRPr/>
          </a:p>
        </p:txBody>
      </p:sp>
      <p:sp>
        <p:nvSpPr>
          <p:cNvPr id="11" name="PlaceHolder 10"/>
          <p:cNvSpPr>
            <a:spLocks noGrp="1"/>
          </p:cNvSpPr>
          <p:nvPr>
            <p:ph type="dt" idx="3"/>
          </p:nvPr>
        </p:nvSpPr>
        <p:spPr/>
        <p:txBody>
          <a:body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lstStyle/>
          <a:p>
            <a:r>
              <a:t>Footer</a:t>
            </a:r>
          </a:p>
        </p:txBody>
      </p:sp>
      <p:sp>
        <p:nvSpPr>
          <p:cNvPr id="3" name="PlaceHolder 2"/>
          <p:cNvSpPr>
            <a:spLocks noGrp="1"/>
          </p:cNvSpPr>
          <p:nvPr>
            <p:ph type="sldNum" idx="5"/>
          </p:nvPr>
        </p:nvSpPr>
        <p:spPr/>
        <p:txBody>
          <a:bodyPr/>
          <a:lstStyle/>
          <a:p>
            <a:fld id="{DFCDFDCE-2E7E-4A20-A55C-9E86763DF3AB}" type="slidenum">
              <a:t>‹#›</a:t>
            </a:fld>
            <a:endParaRPr/>
          </a:p>
        </p:txBody>
      </p:sp>
      <p:sp>
        <p:nvSpPr>
          <p:cNvPr id="4" name="PlaceHolder 3"/>
          <p:cNvSpPr>
            <a:spLocks noGrp="1"/>
          </p:cNvSpPr>
          <p:nvPr>
            <p:ph type="dt" idx="6"/>
          </p:nvPr>
        </p:nvSpPr>
        <p:spPr/>
        <p:txBody>
          <a:body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03"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104" name="PlaceHolder 2"/>
          <p:cNvSpPr>
            <a:spLocks noGrp="1"/>
          </p:cNvSpPr>
          <p:nvPr>
            <p:ph type="subTitle"/>
          </p:nvPr>
        </p:nvSpPr>
        <p:spPr>
          <a:xfrm>
            <a:off x="504000" y="1326600"/>
            <a:ext cx="4426560" cy="3287880"/>
          </a:xfrm>
          <a:prstGeom prst="rect">
            <a:avLst/>
          </a:prstGeom>
          <a:noFill/>
          <a:ln w="0">
            <a:noFill/>
          </a:ln>
        </p:spPr>
        <p:txBody>
          <a:bodyPr lIns="0" tIns="0" rIns="0" bIns="0" anchor="ctr">
            <a:noAutofit/>
          </a:bodyPr>
          <a:lstStyle/>
          <a:p>
            <a:pPr algn="ctr">
              <a:buNone/>
            </a:pPr>
            <a:endParaRPr lang="ru-RU" sz="3200" b="0" strike="noStrike" spc="-1">
              <a:latin typeface="Arial"/>
            </a:endParaRPr>
          </a:p>
        </p:txBody>
      </p:sp>
      <p:sp>
        <p:nvSpPr>
          <p:cNvPr id="4" name="PlaceHolder 3"/>
          <p:cNvSpPr>
            <a:spLocks noGrp="1"/>
          </p:cNvSpPr>
          <p:nvPr>
            <p:ph type="ftr" idx="4"/>
          </p:nvPr>
        </p:nvSpPr>
        <p:spPr/>
        <p:txBody>
          <a:bodyPr/>
          <a:lstStyle/>
          <a:p>
            <a:r>
              <a:t>Footer</a:t>
            </a:r>
          </a:p>
        </p:txBody>
      </p:sp>
      <p:sp>
        <p:nvSpPr>
          <p:cNvPr id="5" name="PlaceHolder 4"/>
          <p:cNvSpPr>
            <a:spLocks noGrp="1"/>
          </p:cNvSpPr>
          <p:nvPr>
            <p:ph type="sldNum" idx="5"/>
          </p:nvPr>
        </p:nvSpPr>
        <p:spPr/>
        <p:txBody>
          <a:bodyPr/>
          <a:lstStyle/>
          <a:p>
            <a:fld id="{CE156FED-7E20-42F1-B85E-C2F45E12FD1F}" type="slidenum">
              <a:t>‹#›</a:t>
            </a:fld>
            <a:endParaRPr/>
          </a:p>
        </p:txBody>
      </p:sp>
      <p:sp>
        <p:nvSpPr>
          <p:cNvPr id="6" name="PlaceHolder 5"/>
          <p:cNvSpPr>
            <a:spLocks noGrp="1"/>
          </p:cNvSpPr>
          <p:nvPr>
            <p:ph type="dt" idx="6"/>
          </p:nvPr>
        </p:nvSpPr>
        <p:spPr/>
        <p:txBody>
          <a:body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05"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106" name="PlaceHolder 2"/>
          <p:cNvSpPr>
            <a:spLocks noGrp="1"/>
          </p:cNvSpPr>
          <p:nvPr>
            <p:ph/>
          </p:nvPr>
        </p:nvSpPr>
        <p:spPr>
          <a:xfrm>
            <a:off x="504000" y="1326600"/>
            <a:ext cx="4426560" cy="328788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4" name="PlaceHolder 3"/>
          <p:cNvSpPr>
            <a:spLocks noGrp="1"/>
          </p:cNvSpPr>
          <p:nvPr>
            <p:ph type="ftr" idx="4"/>
          </p:nvPr>
        </p:nvSpPr>
        <p:spPr/>
        <p:txBody>
          <a:bodyPr/>
          <a:lstStyle/>
          <a:p>
            <a:r>
              <a:t>Footer</a:t>
            </a:r>
          </a:p>
        </p:txBody>
      </p:sp>
      <p:sp>
        <p:nvSpPr>
          <p:cNvPr id="5" name="PlaceHolder 4"/>
          <p:cNvSpPr>
            <a:spLocks noGrp="1"/>
          </p:cNvSpPr>
          <p:nvPr>
            <p:ph type="sldNum" idx="5"/>
          </p:nvPr>
        </p:nvSpPr>
        <p:spPr/>
        <p:txBody>
          <a:bodyPr/>
          <a:lstStyle/>
          <a:p>
            <a:fld id="{35BC3FC3-F99A-4101-A97A-4C9E61DF3C37}" type="slidenum">
              <a:t>‹#›</a:t>
            </a:fld>
            <a:endParaRPr/>
          </a:p>
        </p:txBody>
      </p:sp>
      <p:sp>
        <p:nvSpPr>
          <p:cNvPr id="6" name="PlaceHolder 5"/>
          <p:cNvSpPr>
            <a:spLocks noGrp="1"/>
          </p:cNvSpPr>
          <p:nvPr>
            <p:ph type="dt" idx="6"/>
          </p:nvPr>
        </p:nvSpPr>
        <p:spPr/>
        <p:txBody>
          <a:body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108" name="PlaceHolder 2"/>
          <p:cNvSpPr>
            <a:spLocks noGrp="1"/>
          </p:cNvSpPr>
          <p:nvPr>
            <p:ph/>
          </p:nvPr>
        </p:nvSpPr>
        <p:spPr>
          <a:xfrm>
            <a:off x="504000" y="1326600"/>
            <a:ext cx="2160000" cy="328788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109" name="PlaceHolder 3"/>
          <p:cNvSpPr>
            <a:spLocks noGrp="1"/>
          </p:cNvSpPr>
          <p:nvPr>
            <p:ph/>
          </p:nvPr>
        </p:nvSpPr>
        <p:spPr>
          <a:xfrm>
            <a:off x="2772360" y="1326600"/>
            <a:ext cx="2160000" cy="328788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5" name="PlaceHolder 4"/>
          <p:cNvSpPr>
            <a:spLocks noGrp="1"/>
          </p:cNvSpPr>
          <p:nvPr>
            <p:ph type="ftr" idx="4"/>
          </p:nvPr>
        </p:nvSpPr>
        <p:spPr/>
        <p:txBody>
          <a:bodyPr/>
          <a:lstStyle/>
          <a:p>
            <a:r>
              <a:t>Footer</a:t>
            </a:r>
          </a:p>
        </p:txBody>
      </p:sp>
      <p:sp>
        <p:nvSpPr>
          <p:cNvPr id="6" name="PlaceHolder 5"/>
          <p:cNvSpPr>
            <a:spLocks noGrp="1"/>
          </p:cNvSpPr>
          <p:nvPr>
            <p:ph type="sldNum" idx="5"/>
          </p:nvPr>
        </p:nvSpPr>
        <p:spPr/>
        <p:txBody>
          <a:bodyPr/>
          <a:lstStyle/>
          <a:p>
            <a:fld id="{77AA1555-435F-447F-AEC1-6B3965A40FFC}" type="slidenum">
              <a:t>‹#›</a:t>
            </a:fld>
            <a:endParaRPr/>
          </a:p>
        </p:txBody>
      </p:sp>
      <p:sp>
        <p:nvSpPr>
          <p:cNvPr id="7" name="PlaceHolder 6"/>
          <p:cNvSpPr>
            <a:spLocks noGrp="1"/>
          </p:cNvSpPr>
          <p:nvPr>
            <p:ph type="dt" idx="6"/>
          </p:nvPr>
        </p:nvSpPr>
        <p:spPr/>
        <p:txBody>
          <a:body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10"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3" name="PlaceHolder 2"/>
          <p:cNvSpPr>
            <a:spLocks noGrp="1"/>
          </p:cNvSpPr>
          <p:nvPr>
            <p:ph type="ftr" idx="4"/>
          </p:nvPr>
        </p:nvSpPr>
        <p:spPr/>
        <p:txBody>
          <a:bodyPr/>
          <a:lstStyle/>
          <a:p>
            <a:r>
              <a:t>Footer</a:t>
            </a:r>
          </a:p>
        </p:txBody>
      </p:sp>
      <p:sp>
        <p:nvSpPr>
          <p:cNvPr id="4" name="PlaceHolder 3"/>
          <p:cNvSpPr>
            <a:spLocks noGrp="1"/>
          </p:cNvSpPr>
          <p:nvPr>
            <p:ph type="sldNum" idx="5"/>
          </p:nvPr>
        </p:nvSpPr>
        <p:spPr/>
        <p:txBody>
          <a:bodyPr/>
          <a:lstStyle/>
          <a:p>
            <a:fld id="{A25C67DC-A4E3-4B83-A1DE-5FE4CC77C02E}" type="slidenum">
              <a:t>‹#›</a:t>
            </a:fld>
            <a:endParaRPr/>
          </a:p>
        </p:txBody>
      </p:sp>
      <p:sp>
        <p:nvSpPr>
          <p:cNvPr id="5" name="PlaceHolder 4"/>
          <p:cNvSpPr>
            <a:spLocks noGrp="1"/>
          </p:cNvSpPr>
          <p:nvPr>
            <p:ph type="dt" idx="6"/>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9" name="PlaceHolder 2"/>
          <p:cNvSpPr>
            <a:spLocks noGrp="1"/>
          </p:cNvSpPr>
          <p:nvPr>
            <p:ph/>
          </p:nvPr>
        </p:nvSpPr>
        <p:spPr>
          <a:xfrm>
            <a:off x="504000" y="1326600"/>
            <a:ext cx="4426560" cy="328788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1" name="PlaceHolder 1"/>
          <p:cNvSpPr>
            <a:spLocks noGrp="1"/>
          </p:cNvSpPr>
          <p:nvPr>
            <p:ph type="subTitle"/>
          </p:nvPr>
        </p:nvSpPr>
        <p:spPr>
          <a:xfrm>
            <a:off x="144000" y="72000"/>
            <a:ext cx="9539640" cy="3003480"/>
          </a:xfrm>
          <a:prstGeom prst="rect">
            <a:avLst/>
          </a:prstGeom>
          <a:noFill/>
          <a:ln w="0">
            <a:noFill/>
          </a:ln>
        </p:spPr>
        <p:txBody>
          <a:bodyPr lIns="0" tIns="0" rIns="0" bIns="0" anchor="ctr">
            <a:noAutofit/>
          </a:bodyPr>
          <a:lstStyle/>
          <a:p>
            <a:pPr algn="ctr">
              <a:buNone/>
            </a:pPr>
            <a:endParaRPr lang="ru-RU" sz="3200" b="0" strike="noStrike" spc="-1">
              <a:latin typeface="Arial"/>
            </a:endParaRPr>
          </a:p>
        </p:txBody>
      </p:sp>
      <p:sp>
        <p:nvSpPr>
          <p:cNvPr id="3" name="PlaceHolder 2"/>
          <p:cNvSpPr>
            <a:spLocks noGrp="1"/>
          </p:cNvSpPr>
          <p:nvPr>
            <p:ph type="ftr" idx="4"/>
          </p:nvPr>
        </p:nvSpPr>
        <p:spPr/>
        <p:txBody>
          <a:bodyPr/>
          <a:lstStyle/>
          <a:p>
            <a:r>
              <a:t>Footer</a:t>
            </a:r>
          </a:p>
        </p:txBody>
      </p:sp>
      <p:sp>
        <p:nvSpPr>
          <p:cNvPr id="4" name="PlaceHolder 3"/>
          <p:cNvSpPr>
            <a:spLocks noGrp="1"/>
          </p:cNvSpPr>
          <p:nvPr>
            <p:ph type="sldNum" idx="5"/>
          </p:nvPr>
        </p:nvSpPr>
        <p:spPr/>
        <p:txBody>
          <a:bodyPr/>
          <a:lstStyle/>
          <a:p>
            <a:fld id="{791825DB-DE8F-4DCB-BA50-78E71A2342D7}" type="slidenum">
              <a:t>‹#›</a:t>
            </a:fld>
            <a:endParaRPr/>
          </a:p>
        </p:txBody>
      </p:sp>
      <p:sp>
        <p:nvSpPr>
          <p:cNvPr id="5" name="PlaceHolder 4"/>
          <p:cNvSpPr>
            <a:spLocks noGrp="1"/>
          </p:cNvSpPr>
          <p:nvPr>
            <p:ph type="dt" idx="6"/>
          </p:nvPr>
        </p:nvSpPr>
        <p:spPr/>
        <p:txBody>
          <a:body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113" name="PlaceHolder 2"/>
          <p:cNvSpPr>
            <a:spLocks noGrp="1"/>
          </p:cNvSpPr>
          <p:nvPr>
            <p:ph/>
          </p:nvPr>
        </p:nvSpPr>
        <p:spPr>
          <a:xfrm>
            <a:off x="504000" y="132660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114" name="PlaceHolder 3"/>
          <p:cNvSpPr>
            <a:spLocks noGrp="1"/>
          </p:cNvSpPr>
          <p:nvPr>
            <p:ph/>
          </p:nvPr>
        </p:nvSpPr>
        <p:spPr>
          <a:xfrm>
            <a:off x="2772360" y="1326600"/>
            <a:ext cx="2160000" cy="328788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115" name="PlaceHolder 4"/>
          <p:cNvSpPr>
            <a:spLocks noGrp="1"/>
          </p:cNvSpPr>
          <p:nvPr>
            <p:ph/>
          </p:nvPr>
        </p:nvSpPr>
        <p:spPr>
          <a:xfrm>
            <a:off x="504000" y="304416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5"/>
          </p:nvPr>
        </p:nvSpPr>
        <p:spPr/>
        <p:txBody>
          <a:bodyPr/>
          <a:lstStyle/>
          <a:p>
            <a:fld id="{86E71E43-F145-4FC1-B378-89E3B3D528C1}" type="slidenum">
              <a:t>‹#›</a:t>
            </a:fld>
            <a:endParaRPr/>
          </a:p>
        </p:txBody>
      </p:sp>
      <p:sp>
        <p:nvSpPr>
          <p:cNvPr id="8" name="PlaceHolder 7"/>
          <p:cNvSpPr>
            <a:spLocks noGrp="1"/>
          </p:cNvSpPr>
          <p:nvPr>
            <p:ph type="dt" idx="6"/>
          </p:nvPr>
        </p:nvSpPr>
        <p:spPr/>
        <p:txBody>
          <a:body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16"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117" name="PlaceHolder 2"/>
          <p:cNvSpPr>
            <a:spLocks noGrp="1"/>
          </p:cNvSpPr>
          <p:nvPr>
            <p:ph/>
          </p:nvPr>
        </p:nvSpPr>
        <p:spPr>
          <a:xfrm>
            <a:off x="504000" y="1326600"/>
            <a:ext cx="2160000" cy="328788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118" name="PlaceHolder 3"/>
          <p:cNvSpPr>
            <a:spLocks noGrp="1"/>
          </p:cNvSpPr>
          <p:nvPr>
            <p:ph/>
          </p:nvPr>
        </p:nvSpPr>
        <p:spPr>
          <a:xfrm>
            <a:off x="2772360" y="132660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119" name="PlaceHolder 4"/>
          <p:cNvSpPr>
            <a:spLocks noGrp="1"/>
          </p:cNvSpPr>
          <p:nvPr>
            <p:ph/>
          </p:nvPr>
        </p:nvSpPr>
        <p:spPr>
          <a:xfrm>
            <a:off x="2772360" y="304416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5"/>
          </p:nvPr>
        </p:nvSpPr>
        <p:spPr/>
        <p:txBody>
          <a:bodyPr/>
          <a:lstStyle/>
          <a:p>
            <a:fld id="{9B88C42F-B591-4FDC-A3F2-88B60281438F}" type="slidenum">
              <a:t>‹#›</a:t>
            </a:fld>
            <a:endParaRPr/>
          </a:p>
        </p:txBody>
      </p:sp>
      <p:sp>
        <p:nvSpPr>
          <p:cNvPr id="8" name="PlaceHolder 7"/>
          <p:cNvSpPr>
            <a:spLocks noGrp="1"/>
          </p:cNvSpPr>
          <p:nvPr>
            <p:ph type="dt" idx="6"/>
          </p:nvPr>
        </p:nvSpPr>
        <p:spPr/>
        <p:txBody>
          <a:body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20"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121" name="PlaceHolder 2"/>
          <p:cNvSpPr>
            <a:spLocks noGrp="1"/>
          </p:cNvSpPr>
          <p:nvPr>
            <p:ph/>
          </p:nvPr>
        </p:nvSpPr>
        <p:spPr>
          <a:xfrm>
            <a:off x="504000" y="132660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122" name="PlaceHolder 3"/>
          <p:cNvSpPr>
            <a:spLocks noGrp="1"/>
          </p:cNvSpPr>
          <p:nvPr>
            <p:ph/>
          </p:nvPr>
        </p:nvSpPr>
        <p:spPr>
          <a:xfrm>
            <a:off x="2772360" y="132660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123" name="PlaceHolder 4"/>
          <p:cNvSpPr>
            <a:spLocks noGrp="1"/>
          </p:cNvSpPr>
          <p:nvPr>
            <p:ph/>
          </p:nvPr>
        </p:nvSpPr>
        <p:spPr>
          <a:xfrm>
            <a:off x="504000" y="3044160"/>
            <a:ext cx="442656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6" name="PlaceHolder 5"/>
          <p:cNvSpPr>
            <a:spLocks noGrp="1"/>
          </p:cNvSpPr>
          <p:nvPr>
            <p:ph type="ftr" idx="4"/>
          </p:nvPr>
        </p:nvSpPr>
        <p:spPr/>
        <p:txBody>
          <a:bodyPr/>
          <a:lstStyle/>
          <a:p>
            <a:r>
              <a:t>Footer</a:t>
            </a:r>
          </a:p>
        </p:txBody>
      </p:sp>
      <p:sp>
        <p:nvSpPr>
          <p:cNvPr id="7" name="PlaceHolder 6"/>
          <p:cNvSpPr>
            <a:spLocks noGrp="1"/>
          </p:cNvSpPr>
          <p:nvPr>
            <p:ph type="sldNum" idx="5"/>
          </p:nvPr>
        </p:nvSpPr>
        <p:spPr/>
        <p:txBody>
          <a:bodyPr/>
          <a:lstStyle/>
          <a:p>
            <a:fld id="{B11A309B-1F0A-4131-BB26-181986F75DDF}" type="slidenum">
              <a:t>‹#›</a:t>
            </a:fld>
            <a:endParaRPr/>
          </a:p>
        </p:txBody>
      </p:sp>
      <p:sp>
        <p:nvSpPr>
          <p:cNvPr id="8" name="PlaceHolder 7"/>
          <p:cNvSpPr>
            <a:spLocks noGrp="1"/>
          </p:cNvSpPr>
          <p:nvPr>
            <p:ph type="dt" idx="6"/>
          </p:nvPr>
        </p:nvSpPr>
        <p:spPr/>
        <p:txBody>
          <a:body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125" name="PlaceHolder 2"/>
          <p:cNvSpPr>
            <a:spLocks noGrp="1"/>
          </p:cNvSpPr>
          <p:nvPr>
            <p:ph/>
          </p:nvPr>
        </p:nvSpPr>
        <p:spPr>
          <a:xfrm>
            <a:off x="504000" y="1326600"/>
            <a:ext cx="442656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126" name="PlaceHolder 3"/>
          <p:cNvSpPr>
            <a:spLocks noGrp="1"/>
          </p:cNvSpPr>
          <p:nvPr>
            <p:ph/>
          </p:nvPr>
        </p:nvSpPr>
        <p:spPr>
          <a:xfrm>
            <a:off x="504000" y="3044160"/>
            <a:ext cx="442656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5" name="PlaceHolder 4"/>
          <p:cNvSpPr>
            <a:spLocks noGrp="1"/>
          </p:cNvSpPr>
          <p:nvPr>
            <p:ph type="ftr" idx="4"/>
          </p:nvPr>
        </p:nvSpPr>
        <p:spPr/>
        <p:txBody>
          <a:bodyPr/>
          <a:lstStyle/>
          <a:p>
            <a:r>
              <a:t>Footer</a:t>
            </a:r>
          </a:p>
        </p:txBody>
      </p:sp>
      <p:sp>
        <p:nvSpPr>
          <p:cNvPr id="6" name="PlaceHolder 5"/>
          <p:cNvSpPr>
            <a:spLocks noGrp="1"/>
          </p:cNvSpPr>
          <p:nvPr>
            <p:ph type="sldNum" idx="5"/>
          </p:nvPr>
        </p:nvSpPr>
        <p:spPr/>
        <p:txBody>
          <a:bodyPr/>
          <a:lstStyle/>
          <a:p>
            <a:fld id="{BA8281C8-9A27-43B7-8A13-A17EDAAE0379}" type="slidenum">
              <a:t>‹#›</a:t>
            </a:fld>
            <a:endParaRPr/>
          </a:p>
        </p:txBody>
      </p:sp>
      <p:sp>
        <p:nvSpPr>
          <p:cNvPr id="7" name="PlaceHolder 6"/>
          <p:cNvSpPr>
            <a:spLocks noGrp="1"/>
          </p:cNvSpPr>
          <p:nvPr>
            <p:ph type="dt" idx="6"/>
          </p:nvPr>
        </p:nvSpPr>
        <p:spPr/>
        <p:txBody>
          <a:body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27"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128" name="PlaceHolder 2"/>
          <p:cNvSpPr>
            <a:spLocks noGrp="1"/>
          </p:cNvSpPr>
          <p:nvPr>
            <p:ph/>
          </p:nvPr>
        </p:nvSpPr>
        <p:spPr>
          <a:xfrm>
            <a:off x="504000" y="132660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129" name="PlaceHolder 3"/>
          <p:cNvSpPr>
            <a:spLocks noGrp="1"/>
          </p:cNvSpPr>
          <p:nvPr>
            <p:ph/>
          </p:nvPr>
        </p:nvSpPr>
        <p:spPr>
          <a:xfrm>
            <a:off x="2772360" y="132660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130" name="PlaceHolder 4"/>
          <p:cNvSpPr>
            <a:spLocks noGrp="1"/>
          </p:cNvSpPr>
          <p:nvPr>
            <p:ph/>
          </p:nvPr>
        </p:nvSpPr>
        <p:spPr>
          <a:xfrm>
            <a:off x="504000" y="304416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131" name="PlaceHolder 5"/>
          <p:cNvSpPr>
            <a:spLocks noGrp="1"/>
          </p:cNvSpPr>
          <p:nvPr>
            <p:ph/>
          </p:nvPr>
        </p:nvSpPr>
        <p:spPr>
          <a:xfrm>
            <a:off x="2772360" y="304416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7" name="PlaceHolder 6"/>
          <p:cNvSpPr>
            <a:spLocks noGrp="1"/>
          </p:cNvSpPr>
          <p:nvPr>
            <p:ph type="ftr" idx="4"/>
          </p:nvPr>
        </p:nvSpPr>
        <p:spPr/>
        <p:txBody>
          <a:bodyPr/>
          <a:lstStyle/>
          <a:p>
            <a:r>
              <a:t>Footer</a:t>
            </a:r>
          </a:p>
        </p:txBody>
      </p:sp>
      <p:sp>
        <p:nvSpPr>
          <p:cNvPr id="8" name="PlaceHolder 7"/>
          <p:cNvSpPr>
            <a:spLocks noGrp="1"/>
          </p:cNvSpPr>
          <p:nvPr>
            <p:ph type="sldNum" idx="5"/>
          </p:nvPr>
        </p:nvSpPr>
        <p:spPr/>
        <p:txBody>
          <a:bodyPr/>
          <a:lstStyle/>
          <a:p>
            <a:fld id="{5F4B77C5-3620-4C11-ADB4-9E00ECEF00E6}" type="slidenum">
              <a:t>‹#›</a:t>
            </a:fld>
            <a:endParaRPr/>
          </a:p>
        </p:txBody>
      </p:sp>
      <p:sp>
        <p:nvSpPr>
          <p:cNvPr id="9" name="PlaceHolder 8"/>
          <p:cNvSpPr>
            <a:spLocks noGrp="1"/>
          </p:cNvSpPr>
          <p:nvPr>
            <p:ph type="dt" idx="6"/>
          </p:nvPr>
        </p:nvSpPr>
        <p:spPr/>
        <p:txBody>
          <a:body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32"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133" name="PlaceHolder 2"/>
          <p:cNvSpPr>
            <a:spLocks noGrp="1"/>
          </p:cNvSpPr>
          <p:nvPr>
            <p:ph/>
          </p:nvPr>
        </p:nvSpPr>
        <p:spPr>
          <a:xfrm>
            <a:off x="504000" y="1326600"/>
            <a:ext cx="142524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134" name="PlaceHolder 3"/>
          <p:cNvSpPr>
            <a:spLocks noGrp="1"/>
          </p:cNvSpPr>
          <p:nvPr>
            <p:ph/>
          </p:nvPr>
        </p:nvSpPr>
        <p:spPr>
          <a:xfrm>
            <a:off x="2000880" y="1326600"/>
            <a:ext cx="142524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135" name="PlaceHolder 4"/>
          <p:cNvSpPr>
            <a:spLocks noGrp="1"/>
          </p:cNvSpPr>
          <p:nvPr>
            <p:ph/>
          </p:nvPr>
        </p:nvSpPr>
        <p:spPr>
          <a:xfrm>
            <a:off x="3497760" y="1326600"/>
            <a:ext cx="142524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136" name="PlaceHolder 5"/>
          <p:cNvSpPr>
            <a:spLocks noGrp="1"/>
          </p:cNvSpPr>
          <p:nvPr>
            <p:ph/>
          </p:nvPr>
        </p:nvSpPr>
        <p:spPr>
          <a:xfrm>
            <a:off x="504000" y="3044160"/>
            <a:ext cx="142524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137" name="PlaceHolder 6"/>
          <p:cNvSpPr>
            <a:spLocks noGrp="1"/>
          </p:cNvSpPr>
          <p:nvPr>
            <p:ph/>
          </p:nvPr>
        </p:nvSpPr>
        <p:spPr>
          <a:xfrm>
            <a:off x="2000880" y="3044160"/>
            <a:ext cx="142524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138" name="PlaceHolder 7"/>
          <p:cNvSpPr>
            <a:spLocks noGrp="1"/>
          </p:cNvSpPr>
          <p:nvPr>
            <p:ph/>
          </p:nvPr>
        </p:nvSpPr>
        <p:spPr>
          <a:xfrm>
            <a:off x="3497760" y="3044160"/>
            <a:ext cx="142524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9" name="PlaceHolder 8"/>
          <p:cNvSpPr>
            <a:spLocks noGrp="1"/>
          </p:cNvSpPr>
          <p:nvPr>
            <p:ph type="ftr" idx="4"/>
          </p:nvPr>
        </p:nvSpPr>
        <p:spPr/>
        <p:txBody>
          <a:bodyPr/>
          <a:lstStyle/>
          <a:p>
            <a:r>
              <a:t>Footer</a:t>
            </a:r>
          </a:p>
        </p:txBody>
      </p:sp>
      <p:sp>
        <p:nvSpPr>
          <p:cNvPr id="10" name="PlaceHolder 9"/>
          <p:cNvSpPr>
            <a:spLocks noGrp="1"/>
          </p:cNvSpPr>
          <p:nvPr>
            <p:ph type="sldNum" idx="5"/>
          </p:nvPr>
        </p:nvSpPr>
        <p:spPr/>
        <p:txBody>
          <a:bodyPr/>
          <a:lstStyle/>
          <a:p>
            <a:fld id="{0FD6CE33-EC7E-45CD-B1E9-138C0E8EEFD4}" type="slidenum">
              <a:t>‹#›</a:t>
            </a:fld>
            <a:endParaRPr/>
          </a:p>
        </p:txBody>
      </p:sp>
      <p:sp>
        <p:nvSpPr>
          <p:cNvPr id="11" name="PlaceHolder 10"/>
          <p:cNvSpPr>
            <a:spLocks noGrp="1"/>
          </p:cNvSpPr>
          <p:nvPr>
            <p:ph type="dt" idx="6"/>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0"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11" name="PlaceHolder 2"/>
          <p:cNvSpPr>
            <a:spLocks noGrp="1"/>
          </p:cNvSpPr>
          <p:nvPr>
            <p:ph/>
          </p:nvPr>
        </p:nvSpPr>
        <p:spPr>
          <a:xfrm>
            <a:off x="504000" y="1326600"/>
            <a:ext cx="2160000" cy="328788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12" name="PlaceHolder 3"/>
          <p:cNvSpPr>
            <a:spLocks noGrp="1"/>
          </p:cNvSpPr>
          <p:nvPr>
            <p:ph/>
          </p:nvPr>
        </p:nvSpPr>
        <p:spPr>
          <a:xfrm>
            <a:off x="2772360" y="1326600"/>
            <a:ext cx="2160000" cy="328788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4" name="PlaceHolder 1"/>
          <p:cNvSpPr>
            <a:spLocks noGrp="1"/>
          </p:cNvSpPr>
          <p:nvPr>
            <p:ph type="subTitle"/>
          </p:nvPr>
        </p:nvSpPr>
        <p:spPr>
          <a:xfrm>
            <a:off x="144000" y="72000"/>
            <a:ext cx="9539640" cy="3003480"/>
          </a:xfrm>
          <a:prstGeom prst="rect">
            <a:avLst/>
          </a:prstGeom>
          <a:noFill/>
          <a:ln w="0">
            <a:noFill/>
          </a:ln>
        </p:spPr>
        <p:txBody>
          <a:bodyPr lIns="0" tIns="0" rIns="0" bIns="0" anchor="ctr">
            <a:noAutofit/>
          </a:bodyPr>
          <a:lstStyle/>
          <a:p>
            <a:pPr algn="ctr">
              <a:buNone/>
            </a:pPr>
            <a:endParaRPr lang="ru-RU"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16" name="PlaceHolder 2"/>
          <p:cNvSpPr>
            <a:spLocks noGrp="1"/>
          </p:cNvSpPr>
          <p:nvPr>
            <p:ph/>
          </p:nvPr>
        </p:nvSpPr>
        <p:spPr>
          <a:xfrm>
            <a:off x="504000" y="132660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17" name="PlaceHolder 3"/>
          <p:cNvSpPr>
            <a:spLocks noGrp="1"/>
          </p:cNvSpPr>
          <p:nvPr>
            <p:ph/>
          </p:nvPr>
        </p:nvSpPr>
        <p:spPr>
          <a:xfrm>
            <a:off x="2772360" y="1326600"/>
            <a:ext cx="2160000" cy="328788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18" name="PlaceHolder 4"/>
          <p:cNvSpPr>
            <a:spLocks noGrp="1"/>
          </p:cNvSpPr>
          <p:nvPr>
            <p:ph/>
          </p:nvPr>
        </p:nvSpPr>
        <p:spPr>
          <a:xfrm>
            <a:off x="504000" y="304416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20" name="PlaceHolder 2"/>
          <p:cNvSpPr>
            <a:spLocks noGrp="1"/>
          </p:cNvSpPr>
          <p:nvPr>
            <p:ph/>
          </p:nvPr>
        </p:nvSpPr>
        <p:spPr>
          <a:xfrm>
            <a:off x="504000" y="1326600"/>
            <a:ext cx="2160000" cy="328788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21" name="PlaceHolder 3"/>
          <p:cNvSpPr>
            <a:spLocks noGrp="1"/>
          </p:cNvSpPr>
          <p:nvPr>
            <p:ph/>
          </p:nvPr>
        </p:nvSpPr>
        <p:spPr>
          <a:xfrm>
            <a:off x="2772360" y="132660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22" name="PlaceHolder 4"/>
          <p:cNvSpPr>
            <a:spLocks noGrp="1"/>
          </p:cNvSpPr>
          <p:nvPr>
            <p:ph/>
          </p:nvPr>
        </p:nvSpPr>
        <p:spPr>
          <a:xfrm>
            <a:off x="2772360" y="304416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endParaRPr lang="ru-RU" sz="1800" b="0" strike="noStrike" spc="-1">
              <a:solidFill>
                <a:srgbClr val="000000"/>
              </a:solidFill>
              <a:latin typeface="Arial"/>
            </a:endParaRPr>
          </a:p>
        </p:txBody>
      </p:sp>
      <p:sp>
        <p:nvSpPr>
          <p:cNvPr id="24" name="PlaceHolder 2"/>
          <p:cNvSpPr>
            <a:spLocks noGrp="1"/>
          </p:cNvSpPr>
          <p:nvPr>
            <p:ph/>
          </p:nvPr>
        </p:nvSpPr>
        <p:spPr>
          <a:xfrm>
            <a:off x="504000" y="132660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25" name="PlaceHolder 3"/>
          <p:cNvSpPr>
            <a:spLocks noGrp="1"/>
          </p:cNvSpPr>
          <p:nvPr>
            <p:ph/>
          </p:nvPr>
        </p:nvSpPr>
        <p:spPr>
          <a:xfrm>
            <a:off x="2772360" y="1326600"/>
            <a:ext cx="216000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
        <p:nvSpPr>
          <p:cNvPr id="26" name="PlaceHolder 4"/>
          <p:cNvSpPr>
            <a:spLocks noGrp="1"/>
          </p:cNvSpPr>
          <p:nvPr>
            <p:ph/>
          </p:nvPr>
        </p:nvSpPr>
        <p:spPr>
          <a:xfrm>
            <a:off x="504000" y="3044160"/>
            <a:ext cx="4426560" cy="1568160"/>
          </a:xfrm>
          <a:prstGeom prst="rect">
            <a:avLst/>
          </a:prstGeom>
          <a:noFill/>
          <a:ln w="0">
            <a:noFill/>
          </a:ln>
        </p:spPr>
        <p:txBody>
          <a:bodyPr lIns="0" tIns="0" rIns="0" bIns="0" anchor="t">
            <a:normAutofit/>
          </a:bodyPr>
          <a:lstStyle/>
          <a:p>
            <a:pPr>
              <a:lnSpc>
                <a:spcPct val="90000"/>
              </a:lnSpc>
              <a:spcBef>
                <a:spcPts val="1417"/>
              </a:spcBef>
              <a:buNone/>
            </a:pPr>
            <a:endParaRPr lang="ru-RU" sz="28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6" name="TextBox 1"/>
          <p:cNvSpPr/>
          <p:nvPr/>
        </p:nvSpPr>
        <p:spPr>
          <a:xfrm>
            <a:off x="4104000" y="4896000"/>
            <a:ext cx="4391640" cy="345960"/>
          </a:xfrm>
          <a:prstGeom prst="rect">
            <a:avLst/>
          </a:prstGeom>
          <a:noFill/>
          <a:ln w="1080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fld id="{9348D41A-EEFB-4895-B5B3-1A9F5136020E}" type="author">
              <a:rPr lang="ru-RU" sz="1800" b="0" strike="noStrike" spc="-1">
                <a:solidFill>
                  <a:srgbClr val="000000"/>
                </a:solidFill>
                <a:latin typeface="Arial"/>
                <a:ea typeface="DejaVu Sans"/>
              </a:rPr>
              <a:t> </a:t>
            </a:fld>
            <a:endParaRPr lang="ru-RU" sz="1800" b="0" strike="noStrike" spc="-1">
              <a:latin typeface="Arial"/>
            </a:endParaRPr>
          </a:p>
        </p:txBody>
      </p:sp>
      <p:sp>
        <p:nvSpPr>
          <p:cNvPr id="7" name="Полилиния: фигура 2"/>
          <p:cNvSpPr/>
          <p:nvPr/>
        </p:nvSpPr>
        <p:spPr>
          <a:xfrm>
            <a:off x="25920" y="4628880"/>
            <a:ext cx="6119640" cy="17640"/>
          </a:xfrm>
          <a:custGeom>
            <a:avLst/>
            <a:gdLst/>
            <a:ahLst/>
            <a:cxnLst/>
            <a:rect l="l" t="t" r="r" b="b"/>
            <a:pathLst>
              <a:path w="7200424" h="21600">
                <a:moveTo>
                  <a:pt x="10800" y="0"/>
                </a:moveTo>
                <a:arcTo wR="10800" hR="10800" stAng="16200000" swAng="-5400000"/>
                <a:lnTo>
                  <a:pt x="0" y="10800"/>
                </a:lnTo>
                <a:arcTo wR="10800" hR="10800" stAng="10800000" swAng="-5400000"/>
                <a:lnTo>
                  <a:pt x="7189624" y="21600"/>
                </a:lnTo>
                <a:arcTo wR="7168024" hR="10800" stAng="5400000" swAng="5400000"/>
                <a:lnTo>
                  <a:pt x="21600" y="10800"/>
                </a:lnTo>
                <a:arcTo wR="7168024" hR="10800" stAng="10800000" swAng="5400000"/>
                <a:close/>
              </a:path>
            </a:pathLst>
          </a:custGeom>
          <a:gradFill rotWithShape="0">
            <a:gsLst>
              <a:gs pos="0">
                <a:srgbClr val="CCCCCC"/>
              </a:gs>
              <a:gs pos="100000">
                <a:srgbClr val="333333"/>
              </a:gs>
            </a:gsLst>
            <a:lin ang="0"/>
          </a:gradFill>
          <a:ln w="10800">
            <a:noFill/>
          </a:ln>
        </p:spPr>
        <p:style>
          <a:lnRef idx="0">
            <a:scrgbClr r="0" g="0" b="0"/>
          </a:lnRef>
          <a:fillRef idx="0">
            <a:scrgbClr r="0" g="0" b="0"/>
          </a:fillRef>
          <a:effectRef idx="0">
            <a:scrgbClr r="0" g="0" b="0"/>
          </a:effectRef>
          <a:fontRef idx="minor"/>
        </p:style>
      </p:sp>
      <p:sp>
        <p:nvSpPr>
          <p:cNvPr id="2" name="Полилиния: фигура 3"/>
          <p:cNvSpPr/>
          <p:nvPr/>
        </p:nvSpPr>
        <p:spPr>
          <a:xfrm>
            <a:off x="3859200" y="5324400"/>
            <a:ext cx="6239880" cy="6840"/>
          </a:xfrm>
          <a:custGeom>
            <a:avLst/>
            <a:gdLst/>
            <a:ahLst/>
            <a:cxnLst/>
            <a:rect l="l" t="t" r="r" b="b"/>
            <a:pathLst>
              <a:path w="17830286" h="21600">
                <a:moveTo>
                  <a:pt x="10800" y="0"/>
                </a:moveTo>
                <a:arcTo wR="10800" hR="10800" stAng="16200000" swAng="-5400000"/>
                <a:lnTo>
                  <a:pt x="0" y="10800"/>
                </a:lnTo>
                <a:arcTo wR="10800" hR="10800" stAng="10800000" swAng="-5400000"/>
                <a:lnTo>
                  <a:pt x="17819486" y="21600"/>
                </a:lnTo>
                <a:arcTo wR="17797886" hR="10800" stAng="5400000" swAng="5400000"/>
                <a:lnTo>
                  <a:pt x="21600" y="10800"/>
                </a:lnTo>
                <a:arcTo wR="17797886" hR="10800" stAng="10800000" swAng="5400000"/>
                <a:close/>
              </a:path>
            </a:pathLst>
          </a:custGeom>
          <a:gradFill rotWithShape="0">
            <a:gsLst>
              <a:gs pos="0">
                <a:srgbClr val="CCCCCC"/>
              </a:gs>
              <a:gs pos="100000">
                <a:srgbClr val="333333"/>
              </a:gs>
            </a:gsLst>
            <a:lin ang="0"/>
          </a:gradFill>
          <a:ln w="0">
            <a:noFill/>
          </a:ln>
        </p:spPr>
        <p:style>
          <a:lnRef idx="0">
            <a:scrgbClr r="0" g="0" b="0"/>
          </a:lnRef>
          <a:fillRef idx="0">
            <a:scrgbClr r="0" g="0" b="0"/>
          </a:fillRef>
          <a:effectRef idx="0">
            <a:scrgbClr r="0" g="0" b="0"/>
          </a:effectRef>
          <a:fontRef idx="minor"/>
        </p:style>
      </p:sp>
      <p:sp>
        <p:nvSpPr>
          <p:cNvPr id="3" name="Полилиния: фигура 4"/>
          <p:cNvSpPr/>
          <p:nvPr/>
        </p:nvSpPr>
        <p:spPr>
          <a:xfrm>
            <a:off x="4044960" y="4944960"/>
            <a:ext cx="6840" cy="487080"/>
          </a:xfrm>
          <a:custGeom>
            <a:avLst/>
            <a:gdLst/>
            <a:ahLst/>
            <a:cxnLst/>
            <a:rect l="l" t="t" r="r" b="b"/>
            <a:pathLst>
              <a:path w="21600" h="1393714">
                <a:moveTo>
                  <a:pt x="10800" y="0"/>
                </a:moveTo>
                <a:arcTo wR="10800" hR="10800" stAng="16200000" swAng="-5400000"/>
                <a:lnTo>
                  <a:pt x="0" y="1382914"/>
                </a:lnTo>
                <a:arcTo wR="10800" hR="1361314" stAng="10800000" swAng="5400000"/>
                <a:lnTo>
                  <a:pt x="10800" y="21600"/>
                </a:lnTo>
                <a:arcTo wR="10800" hR="1361314" stAng="16200000" swAng="5400000"/>
                <a:lnTo>
                  <a:pt x="21600" y="10800"/>
                </a:lnTo>
                <a:arcTo wR="10800" hR="10800" stAng="0" swAng="-5400000"/>
                <a:close/>
              </a:path>
            </a:pathLst>
          </a:custGeom>
          <a:solidFill>
            <a:srgbClr val="CCCCCC"/>
          </a:solidFill>
          <a:ln w="10800">
            <a:noFill/>
          </a:ln>
        </p:spPr>
        <p:style>
          <a:lnRef idx="0">
            <a:scrgbClr r="0" g="0" b="0"/>
          </a:lnRef>
          <a:fillRef idx="0">
            <a:scrgbClr r="0" g="0" b="0"/>
          </a:fillRef>
          <a:effectRef idx="0">
            <a:scrgbClr r="0" g="0" b="0"/>
          </a:effectRef>
          <a:fontRef idx="minor"/>
        </p:style>
      </p:sp>
      <p:sp>
        <p:nvSpPr>
          <p:cNvPr id="4"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r>
              <a:rPr lang="ru-RU" sz="4400" b="0" strike="noStrike" spc="-1">
                <a:solidFill>
                  <a:srgbClr val="000000"/>
                </a:solidFill>
                <a:latin typeface="Arial"/>
              </a:rPr>
              <a:t>Click to edit the title text format</a:t>
            </a:r>
          </a:p>
        </p:txBody>
      </p:sp>
      <p:sp>
        <p:nvSpPr>
          <p:cNvPr id="5" name="PlaceHolder 2"/>
          <p:cNvSpPr>
            <a:spLocks noGrp="1"/>
          </p:cNvSpPr>
          <p:nvPr>
            <p:ph type="body"/>
          </p:nvPr>
        </p:nvSpPr>
        <p:spPr>
          <a:xfrm>
            <a:off x="504000" y="1326600"/>
            <a:ext cx="9071280" cy="3287880"/>
          </a:xfrm>
          <a:prstGeom prst="rect">
            <a:avLst/>
          </a:prstGeom>
          <a:noFill/>
          <a:ln w="0">
            <a:noFill/>
          </a:ln>
        </p:spPr>
        <p:txBody>
          <a:bodyPr lIns="0" tIns="0" rIns="0" bIns="0" anchor="t">
            <a:normAutofit/>
          </a:bodyPr>
          <a:lstStyle/>
          <a:p>
            <a:pPr marL="432000" indent="-324000">
              <a:lnSpc>
                <a:spcPct val="90000"/>
              </a:lnSpc>
              <a:spcBef>
                <a:spcPts val="1417"/>
              </a:spcBef>
              <a:buClr>
                <a:srgbClr val="FFFFFF"/>
              </a:buClr>
              <a:buSzPct val="45000"/>
              <a:buFont typeface="Wingdings" charset="2"/>
              <a:buChar char=""/>
            </a:pPr>
            <a:r>
              <a:rPr lang="ru-RU" sz="2800" b="0" strike="noStrike" spc="-1">
                <a:solidFill>
                  <a:srgbClr val="000000"/>
                </a:solidFill>
                <a:latin typeface="Arial"/>
              </a:rPr>
              <a:t>Click to edit the outline text format</a:t>
            </a:r>
          </a:p>
          <a:p>
            <a:pPr marL="864000" lvl="1" indent="-324000">
              <a:lnSpc>
                <a:spcPct val="90000"/>
              </a:lnSpc>
              <a:spcBef>
                <a:spcPts val="1134"/>
              </a:spcBef>
              <a:buClr>
                <a:srgbClr val="FFFFFF"/>
              </a:buClr>
              <a:buSzPct val="75000"/>
              <a:buFont typeface="Symbol" charset="2"/>
              <a:buChar char=""/>
            </a:pPr>
            <a:r>
              <a:rPr lang="ru-RU" sz="2800" b="0" strike="noStrike" spc="-1">
                <a:solidFill>
                  <a:srgbClr val="000000"/>
                </a:solidFill>
                <a:latin typeface="Arial"/>
              </a:rPr>
              <a:t>Second Outline Level</a:t>
            </a:r>
          </a:p>
          <a:p>
            <a:pPr marL="1296000" lvl="2" indent="-288000">
              <a:lnSpc>
                <a:spcPct val="90000"/>
              </a:lnSpc>
              <a:spcBef>
                <a:spcPts val="850"/>
              </a:spcBef>
              <a:buClr>
                <a:srgbClr val="FFFFFF"/>
              </a:buClr>
              <a:buSzPct val="45000"/>
              <a:buFont typeface="Wingdings" charset="2"/>
              <a:buChar char=""/>
            </a:pPr>
            <a:r>
              <a:rPr lang="ru-RU" sz="2800" b="0" strike="noStrike" spc="-1">
                <a:solidFill>
                  <a:srgbClr val="000000"/>
                </a:solidFill>
                <a:latin typeface="Arial"/>
              </a:rPr>
              <a:t>Third Outline Level</a:t>
            </a:r>
          </a:p>
          <a:p>
            <a:pPr marL="1728000" lvl="3" indent="-216000">
              <a:lnSpc>
                <a:spcPct val="90000"/>
              </a:lnSpc>
              <a:spcBef>
                <a:spcPts val="567"/>
              </a:spcBef>
              <a:buClr>
                <a:srgbClr val="FFFFFF"/>
              </a:buClr>
              <a:buSzPct val="75000"/>
              <a:buFont typeface="Symbol" charset="2"/>
              <a:buChar char=""/>
            </a:pPr>
            <a:r>
              <a:rPr lang="ru-RU" sz="2800" b="0" strike="noStrike" spc="-1">
                <a:solidFill>
                  <a:srgbClr val="000000"/>
                </a:solidFill>
                <a:latin typeface="Arial"/>
              </a:rPr>
              <a:t>Fourth Outline Level</a:t>
            </a:r>
          </a:p>
          <a:p>
            <a:pPr marL="2160000" lvl="4" indent="-216000">
              <a:lnSpc>
                <a:spcPct val="90000"/>
              </a:lnSpc>
              <a:spcBef>
                <a:spcPts val="283"/>
              </a:spcBef>
              <a:buClr>
                <a:srgbClr val="FFFFFF"/>
              </a:buClr>
              <a:buSzPct val="45000"/>
              <a:buFont typeface="Wingdings" charset="2"/>
              <a:buChar char=""/>
            </a:pPr>
            <a:r>
              <a:rPr lang="ru-RU" sz="2800" b="0" strike="noStrike" spc="-1">
                <a:solidFill>
                  <a:srgbClr val="000000"/>
                </a:solidFill>
                <a:latin typeface="Arial"/>
              </a:rPr>
              <a:t>Fifth Outline Level</a:t>
            </a:r>
          </a:p>
          <a:p>
            <a:pPr marL="2592000" lvl="5" indent="-216000">
              <a:lnSpc>
                <a:spcPct val="90000"/>
              </a:lnSpc>
              <a:spcBef>
                <a:spcPts val="283"/>
              </a:spcBef>
              <a:buClr>
                <a:srgbClr val="FFFFFF"/>
              </a:buClr>
              <a:buSzPct val="45000"/>
              <a:buFont typeface="Wingdings" charset="2"/>
              <a:buChar char=""/>
            </a:pPr>
            <a:r>
              <a:rPr lang="ru-RU" sz="2800" b="0" strike="noStrike" spc="-1">
                <a:solidFill>
                  <a:srgbClr val="000000"/>
                </a:solidFill>
                <a:latin typeface="Arial"/>
              </a:rPr>
              <a:t>Sixth Outline Level</a:t>
            </a:r>
          </a:p>
          <a:p>
            <a:pPr marL="3024000" lvl="6" indent="-216000">
              <a:lnSpc>
                <a:spcPct val="90000"/>
              </a:lnSpc>
              <a:spcBef>
                <a:spcPts val="283"/>
              </a:spcBef>
              <a:buClr>
                <a:srgbClr val="FFFFFF"/>
              </a:buClr>
              <a:buSzPct val="45000"/>
              <a:buFont typeface="Wingdings" charset="2"/>
              <a:buChar char=""/>
            </a:pPr>
            <a:r>
              <a:rPr lang="ru-RU" sz="2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42" name="Полилиния: фигура 92"/>
          <p:cNvSpPr/>
          <p:nvPr/>
        </p:nvSpPr>
        <p:spPr>
          <a:xfrm>
            <a:off x="20880" y="607320"/>
            <a:ext cx="6119640" cy="17640"/>
          </a:xfrm>
          <a:custGeom>
            <a:avLst/>
            <a:gdLst/>
            <a:ahLst/>
            <a:cxnLst/>
            <a:rect l="l" t="t" r="r" b="b"/>
            <a:pathLst>
              <a:path w="7200424" h="21600">
                <a:moveTo>
                  <a:pt x="10800" y="0"/>
                </a:moveTo>
                <a:arcTo wR="10800" hR="10800" stAng="16200000" swAng="-5400000"/>
                <a:lnTo>
                  <a:pt x="0" y="10800"/>
                </a:lnTo>
                <a:arcTo wR="10800" hR="10800" stAng="10800000" swAng="-5400000"/>
                <a:lnTo>
                  <a:pt x="7189624" y="21600"/>
                </a:lnTo>
                <a:arcTo wR="7168024" hR="10800" stAng="5400000" swAng="5400000"/>
                <a:lnTo>
                  <a:pt x="21600" y="10800"/>
                </a:lnTo>
                <a:arcTo wR="7168024" hR="10800" stAng="10800000" swAng="5400000"/>
                <a:close/>
              </a:path>
            </a:pathLst>
          </a:custGeom>
          <a:gradFill rotWithShape="0">
            <a:gsLst>
              <a:gs pos="0">
                <a:srgbClr val="CCCCCC"/>
              </a:gs>
              <a:gs pos="100000">
                <a:srgbClr val="333333"/>
              </a:gs>
            </a:gsLst>
            <a:lin ang="0"/>
          </a:gradFill>
          <a:ln w="0">
            <a:noFill/>
          </a:ln>
        </p:spPr>
        <p:style>
          <a:lnRef idx="0">
            <a:scrgbClr r="0" g="0" b="0"/>
          </a:lnRef>
          <a:fillRef idx="0">
            <a:scrgbClr r="0" g="0" b="0"/>
          </a:fillRef>
          <a:effectRef idx="0">
            <a:scrgbClr r="0" g="0" b="0"/>
          </a:effectRef>
          <a:fontRef idx="minor"/>
        </p:style>
      </p:sp>
      <p:sp>
        <p:nvSpPr>
          <p:cNvPr id="43" name="Полилиния: фигура 93"/>
          <p:cNvSpPr/>
          <p:nvPr/>
        </p:nvSpPr>
        <p:spPr>
          <a:xfrm>
            <a:off x="4430520" y="840960"/>
            <a:ext cx="5673600" cy="6840"/>
          </a:xfrm>
          <a:custGeom>
            <a:avLst/>
            <a:gdLst/>
            <a:ahLst/>
            <a:cxnLst/>
            <a:rect l="l" t="t" r="r" b="b"/>
            <a:pathLst>
              <a:path w="16212343" h="21600">
                <a:moveTo>
                  <a:pt x="10800" y="0"/>
                </a:moveTo>
                <a:arcTo wR="10800" hR="10800" stAng="16200000" swAng="-5400000"/>
                <a:lnTo>
                  <a:pt x="0" y="10800"/>
                </a:lnTo>
                <a:arcTo wR="10800" hR="10800" stAng="10800000" swAng="-5400000"/>
                <a:lnTo>
                  <a:pt x="16201543" y="21600"/>
                </a:lnTo>
                <a:arcTo wR="16179943" hR="10800" stAng="5400000" swAng="5400000"/>
                <a:lnTo>
                  <a:pt x="21600" y="10800"/>
                </a:lnTo>
                <a:arcTo wR="16179943" hR="10800" stAng="10800000" swAng="5400000"/>
                <a:close/>
              </a:path>
            </a:pathLst>
          </a:custGeom>
          <a:gradFill rotWithShape="0">
            <a:gsLst>
              <a:gs pos="0">
                <a:srgbClr val="333333"/>
              </a:gs>
              <a:gs pos="100000">
                <a:srgbClr val="CCCCCC"/>
              </a:gs>
            </a:gsLst>
            <a:lin ang="0"/>
          </a:gradFill>
          <a:ln w="0">
            <a:noFill/>
          </a:ln>
        </p:spPr>
        <p:style>
          <a:lnRef idx="0">
            <a:scrgbClr r="0" g="0" b="0"/>
          </a:lnRef>
          <a:fillRef idx="0">
            <a:scrgbClr r="0" g="0" b="0"/>
          </a:fillRef>
          <a:effectRef idx="0">
            <a:scrgbClr r="0" g="0" b="0"/>
          </a:effectRef>
          <a:fontRef idx="minor"/>
        </p:style>
      </p:sp>
      <p:sp>
        <p:nvSpPr>
          <p:cNvPr id="44" name="Полилиния: фигура 94"/>
          <p:cNvSpPr/>
          <p:nvPr/>
        </p:nvSpPr>
        <p:spPr>
          <a:xfrm>
            <a:off x="9819720" y="474480"/>
            <a:ext cx="6840" cy="492840"/>
          </a:xfrm>
          <a:custGeom>
            <a:avLst/>
            <a:gdLst/>
            <a:ahLst/>
            <a:cxnLst/>
            <a:rect l="l" t="t" r="r" b="b"/>
            <a:pathLst>
              <a:path w="21600" h="1410171">
                <a:moveTo>
                  <a:pt x="10800" y="0"/>
                </a:moveTo>
                <a:arcTo wR="10800" hR="10800" stAng="16200000" swAng="-5400000"/>
                <a:lnTo>
                  <a:pt x="0" y="1399371"/>
                </a:lnTo>
                <a:arcTo wR="10800" hR="1377771" stAng="10800000" swAng="5400000"/>
                <a:lnTo>
                  <a:pt x="10800" y="21600"/>
                </a:lnTo>
                <a:arcTo wR="10800" hR="1377771" stAng="16200000" swAng="5400000"/>
                <a:lnTo>
                  <a:pt x="21600" y="10800"/>
                </a:lnTo>
                <a:arcTo wR="10800" hR="10800" stAng="0" swAng="-5400000"/>
                <a:close/>
              </a:path>
            </a:pathLst>
          </a:custGeom>
          <a:solidFill>
            <a:srgbClr val="CCCCCC"/>
          </a:solidFill>
          <a:ln w="0">
            <a:noFill/>
          </a:ln>
        </p:spPr>
        <p:style>
          <a:lnRef idx="0">
            <a:scrgbClr r="0" g="0" b="0"/>
          </a:lnRef>
          <a:fillRef idx="0">
            <a:scrgbClr r="0" g="0" b="0"/>
          </a:fillRef>
          <a:effectRef idx="0">
            <a:scrgbClr r="0" g="0" b="0"/>
          </a:effectRef>
          <a:fontRef idx="minor"/>
        </p:style>
      </p:sp>
      <p:sp>
        <p:nvSpPr>
          <p:cNvPr id="45" name="Полилиния: фигура 95"/>
          <p:cNvSpPr/>
          <p:nvPr/>
        </p:nvSpPr>
        <p:spPr>
          <a:xfrm>
            <a:off x="5644080" y="5194800"/>
            <a:ext cx="3721680" cy="6840"/>
          </a:xfrm>
          <a:custGeom>
            <a:avLst/>
            <a:gdLst/>
            <a:ahLst/>
            <a:cxnLst/>
            <a:rect l="l" t="t" r="r" b="b"/>
            <a:pathLst>
              <a:path w="10635429" h="21600">
                <a:moveTo>
                  <a:pt x="10800" y="0"/>
                </a:moveTo>
                <a:arcTo wR="10800" hR="10800" stAng="16200000" swAng="-5400000"/>
                <a:lnTo>
                  <a:pt x="0" y="10800"/>
                </a:lnTo>
                <a:arcTo wR="10800" hR="10800" stAng="10800000" swAng="-5400000"/>
                <a:lnTo>
                  <a:pt x="10624629" y="21600"/>
                </a:lnTo>
                <a:arcTo wR="10603029" hR="10800" stAng="5400000" swAng="5400000"/>
                <a:lnTo>
                  <a:pt x="21600" y="10800"/>
                </a:lnTo>
                <a:arcTo wR="10603029" hR="10800" stAng="10800000" swAng="5400000"/>
                <a:close/>
              </a:path>
            </a:pathLst>
          </a:custGeom>
          <a:gradFill rotWithShape="0">
            <a:gsLst>
              <a:gs pos="0">
                <a:srgbClr val="333333"/>
              </a:gs>
              <a:gs pos="100000">
                <a:srgbClr val="CCCCCC"/>
              </a:gs>
            </a:gsLst>
            <a:lin ang="0"/>
          </a:gradFill>
          <a:ln w="0">
            <a:noFill/>
          </a:ln>
        </p:spPr>
        <p:style>
          <a:lnRef idx="0">
            <a:scrgbClr r="0" g="0" b="0"/>
          </a:lnRef>
          <a:fillRef idx="0">
            <a:scrgbClr r="0" g="0" b="0"/>
          </a:fillRef>
          <a:effectRef idx="0">
            <a:scrgbClr r="0" g="0" b="0"/>
          </a:effectRef>
          <a:fontRef idx="minor"/>
        </p:style>
      </p:sp>
      <p:sp>
        <p:nvSpPr>
          <p:cNvPr id="46" name="Полилиния: фигура 96"/>
          <p:cNvSpPr/>
          <p:nvPr/>
        </p:nvSpPr>
        <p:spPr>
          <a:xfrm>
            <a:off x="9259920" y="4917240"/>
            <a:ext cx="6840" cy="349200"/>
          </a:xfrm>
          <a:custGeom>
            <a:avLst/>
            <a:gdLst/>
            <a:ahLst/>
            <a:cxnLst/>
            <a:rect l="l" t="t" r="r" b="b"/>
            <a:pathLst>
              <a:path w="21600" h="999771">
                <a:moveTo>
                  <a:pt x="10800" y="0"/>
                </a:moveTo>
                <a:arcTo wR="10800" hR="10800" stAng="16200000" swAng="-5400000"/>
                <a:lnTo>
                  <a:pt x="0" y="988971"/>
                </a:lnTo>
                <a:arcTo wR="10800" hR="967371" stAng="10800000" swAng="5400000"/>
                <a:lnTo>
                  <a:pt x="10800" y="21600"/>
                </a:lnTo>
                <a:arcTo wR="10800" hR="967371" stAng="16200000" swAng="5400000"/>
                <a:lnTo>
                  <a:pt x="21600" y="10800"/>
                </a:lnTo>
                <a:arcTo wR="10800" hR="10800" stAng="0" swAng="-5400000"/>
                <a:close/>
              </a:path>
            </a:pathLst>
          </a:custGeom>
          <a:solidFill>
            <a:srgbClr val="CCCCCC"/>
          </a:solidFill>
          <a:ln w="0">
            <a:noFill/>
          </a:ln>
        </p:spPr>
        <p:style>
          <a:lnRef idx="0">
            <a:scrgbClr r="0" g="0" b="0"/>
          </a:lnRef>
          <a:fillRef idx="0">
            <a:scrgbClr r="0" g="0" b="0"/>
          </a:fillRef>
          <a:effectRef idx="0">
            <a:scrgbClr r="0" g="0" b="0"/>
          </a:effectRef>
          <a:fontRef idx="minor"/>
        </p:style>
      </p:sp>
      <p:sp>
        <p:nvSpPr>
          <p:cNvPr id="47" name="Полилиния: фигура 97"/>
          <p:cNvSpPr/>
          <p:nvPr/>
        </p:nvSpPr>
        <p:spPr>
          <a:xfrm>
            <a:off x="974160" y="5194440"/>
            <a:ext cx="3721680" cy="6840"/>
          </a:xfrm>
          <a:custGeom>
            <a:avLst/>
            <a:gdLst/>
            <a:ahLst/>
            <a:cxnLst/>
            <a:rect l="l" t="t" r="r" b="b"/>
            <a:pathLst>
              <a:path w="10635429" h="21600">
                <a:moveTo>
                  <a:pt x="10800" y="0"/>
                </a:moveTo>
                <a:arcTo wR="10800" hR="10800" stAng="16200000" swAng="-5400000"/>
                <a:lnTo>
                  <a:pt x="0" y="10800"/>
                </a:lnTo>
                <a:arcTo wR="10800" hR="10800" stAng="10800000" swAng="-5400000"/>
                <a:lnTo>
                  <a:pt x="10624629" y="21600"/>
                </a:lnTo>
                <a:arcTo wR="10603029" hR="10800" stAng="5400000" swAng="5400000"/>
                <a:lnTo>
                  <a:pt x="21600" y="10800"/>
                </a:lnTo>
                <a:arcTo wR="10603029" hR="10800" stAng="10800000" swAng="5400000"/>
                <a:close/>
              </a:path>
            </a:pathLst>
          </a:custGeom>
          <a:gradFill rotWithShape="0">
            <a:gsLst>
              <a:gs pos="0">
                <a:srgbClr val="333333"/>
              </a:gs>
              <a:gs pos="100000">
                <a:srgbClr val="CCCCCC"/>
              </a:gs>
            </a:gsLst>
            <a:lin ang="0"/>
          </a:gradFill>
          <a:ln w="0">
            <a:noFill/>
          </a:ln>
        </p:spPr>
        <p:style>
          <a:lnRef idx="0">
            <a:scrgbClr r="0" g="0" b="0"/>
          </a:lnRef>
          <a:fillRef idx="0">
            <a:scrgbClr r="0" g="0" b="0"/>
          </a:fillRef>
          <a:effectRef idx="0">
            <a:scrgbClr r="0" g="0" b="0"/>
          </a:effectRef>
          <a:fontRef idx="minor"/>
        </p:style>
      </p:sp>
      <p:sp>
        <p:nvSpPr>
          <p:cNvPr id="48" name="Полилиния: фигура 98"/>
          <p:cNvSpPr/>
          <p:nvPr/>
        </p:nvSpPr>
        <p:spPr>
          <a:xfrm>
            <a:off x="4590000" y="4914000"/>
            <a:ext cx="6840" cy="349200"/>
          </a:xfrm>
          <a:custGeom>
            <a:avLst/>
            <a:gdLst/>
            <a:ahLst/>
            <a:cxnLst/>
            <a:rect l="l" t="t" r="r" b="b"/>
            <a:pathLst>
              <a:path w="21600" h="999771">
                <a:moveTo>
                  <a:pt x="10800" y="0"/>
                </a:moveTo>
                <a:arcTo wR="10800" hR="10800" stAng="16200000" swAng="-5400000"/>
                <a:lnTo>
                  <a:pt x="0" y="988971"/>
                </a:lnTo>
                <a:arcTo wR="10800" hR="967371" stAng="10800000" swAng="5400000"/>
                <a:lnTo>
                  <a:pt x="10800" y="21600"/>
                </a:lnTo>
                <a:arcTo wR="10800" hR="967371" stAng="16200000" swAng="5400000"/>
                <a:lnTo>
                  <a:pt x="21600" y="10800"/>
                </a:lnTo>
                <a:arcTo wR="10800" hR="10800" stAng="0" swAng="-5400000"/>
                <a:close/>
              </a:path>
            </a:pathLst>
          </a:custGeom>
          <a:solidFill>
            <a:srgbClr val="CCCCCC"/>
          </a:solidFill>
          <a:ln w="0">
            <a:noFill/>
          </a:ln>
        </p:spPr>
        <p:style>
          <a:lnRef idx="0">
            <a:scrgbClr r="0" g="0" b="0"/>
          </a:lnRef>
          <a:fillRef idx="0">
            <a:scrgbClr r="0" g="0" b="0"/>
          </a:fillRef>
          <a:effectRef idx="0">
            <a:scrgbClr r="0" g="0" b="0"/>
          </a:effectRef>
          <a:fontRef idx="minor"/>
        </p:style>
      </p:sp>
      <p:sp>
        <p:nvSpPr>
          <p:cNvPr id="49" name="Полилиния: фигура 99"/>
          <p:cNvSpPr/>
          <p:nvPr/>
        </p:nvSpPr>
        <p:spPr>
          <a:xfrm>
            <a:off x="5055480" y="1037160"/>
            <a:ext cx="10440" cy="3700440"/>
          </a:xfrm>
          <a:custGeom>
            <a:avLst/>
            <a:gdLst/>
            <a:ahLst/>
            <a:cxnLst/>
            <a:rect l="l" t="t" r="r" b="b"/>
            <a:pathLst>
              <a:path w="21600" h="7163535">
                <a:moveTo>
                  <a:pt x="10800" y="0"/>
                </a:moveTo>
                <a:arcTo wR="10800" hR="10800" stAng="16200000" swAng="-5400000"/>
                <a:lnTo>
                  <a:pt x="0" y="7152735"/>
                </a:lnTo>
                <a:arcTo wR="10800" hR="7131135" stAng="10800000" swAng="5400000"/>
                <a:lnTo>
                  <a:pt x="10800" y="21600"/>
                </a:lnTo>
                <a:arcTo wR="10800" hR="7131135" stAng="16200000" swAng="5400000"/>
                <a:lnTo>
                  <a:pt x="21600" y="10800"/>
                </a:lnTo>
                <a:arcTo wR="10800" hR="10800" stAng="0" swAng="-5400000"/>
                <a:close/>
              </a:path>
            </a:pathLst>
          </a:custGeom>
          <a:gradFill rotWithShape="0">
            <a:gsLst>
              <a:gs pos="0">
                <a:srgbClr val="111111"/>
              </a:gs>
              <a:gs pos="50000">
                <a:srgbClr val="CCCCCC"/>
              </a:gs>
              <a:gs pos="100000">
                <a:srgbClr val="111111"/>
              </a:gs>
            </a:gsLst>
            <a:lin ang="5400000"/>
          </a:gradFill>
          <a:ln w="0">
            <a:noFill/>
          </a:ln>
        </p:spPr>
        <p:style>
          <a:lnRef idx="0">
            <a:scrgbClr r="0" g="0" b="0"/>
          </a:lnRef>
          <a:fillRef idx="0">
            <a:scrgbClr r="0" g="0" b="0"/>
          </a:fillRef>
          <a:effectRef idx="0">
            <a:scrgbClr r="0" g="0" b="0"/>
          </a:effectRef>
          <a:fontRef idx="minor"/>
        </p:style>
      </p:sp>
      <p:sp>
        <p:nvSpPr>
          <p:cNvPr id="50"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r>
              <a:rPr lang="ru-RU" sz="4400" b="0" strike="noStrike" spc="-1">
                <a:solidFill>
                  <a:srgbClr val="000000"/>
                </a:solidFill>
                <a:latin typeface="Arial"/>
              </a:rPr>
              <a:t>Click to edit the title text format</a:t>
            </a:r>
          </a:p>
        </p:txBody>
      </p:sp>
      <p:sp>
        <p:nvSpPr>
          <p:cNvPr id="51" name="PlaceHolder 2"/>
          <p:cNvSpPr>
            <a:spLocks noGrp="1"/>
          </p:cNvSpPr>
          <p:nvPr>
            <p:ph type="body"/>
          </p:nvPr>
        </p:nvSpPr>
        <p:spPr>
          <a:xfrm>
            <a:off x="504000" y="1326600"/>
            <a:ext cx="4426560" cy="3287880"/>
          </a:xfrm>
          <a:prstGeom prst="rect">
            <a:avLst/>
          </a:prstGeom>
          <a:noFill/>
          <a:ln w="0">
            <a:noFill/>
          </a:ln>
        </p:spPr>
        <p:txBody>
          <a:bodyPr lIns="0" tIns="0" rIns="0" bIns="0" anchor="t">
            <a:normAutofit fontScale="79000"/>
          </a:bodyPr>
          <a:lstStyle/>
          <a:p>
            <a:pPr marL="432000" indent="-324000">
              <a:lnSpc>
                <a:spcPct val="90000"/>
              </a:lnSpc>
              <a:spcBef>
                <a:spcPts val="1417"/>
              </a:spcBef>
              <a:buClr>
                <a:srgbClr val="FFFFFF"/>
              </a:buClr>
              <a:buSzPct val="45000"/>
              <a:buFont typeface="Wingdings" charset="2"/>
              <a:buChar char=""/>
            </a:pPr>
            <a:r>
              <a:rPr lang="ru-RU" sz="2800" b="0" strike="noStrike" spc="-1">
                <a:solidFill>
                  <a:srgbClr val="000000"/>
                </a:solidFill>
                <a:latin typeface="Arial"/>
              </a:rPr>
              <a:t>Click to edit the outline text format</a:t>
            </a:r>
          </a:p>
          <a:p>
            <a:pPr marL="864000" lvl="1" indent="-324000">
              <a:lnSpc>
                <a:spcPct val="90000"/>
              </a:lnSpc>
              <a:spcBef>
                <a:spcPts val="1134"/>
              </a:spcBef>
              <a:buClr>
                <a:srgbClr val="FFFFFF"/>
              </a:buClr>
              <a:buSzPct val="75000"/>
              <a:buFont typeface="Symbol" charset="2"/>
              <a:buChar char=""/>
            </a:pPr>
            <a:r>
              <a:rPr lang="ru-RU" sz="2800" b="0" strike="noStrike" spc="-1">
                <a:solidFill>
                  <a:srgbClr val="000000"/>
                </a:solidFill>
                <a:latin typeface="Arial"/>
              </a:rPr>
              <a:t>Second Outline Level</a:t>
            </a:r>
          </a:p>
          <a:p>
            <a:pPr marL="1296000" lvl="2" indent="-288000">
              <a:lnSpc>
                <a:spcPct val="90000"/>
              </a:lnSpc>
              <a:spcBef>
                <a:spcPts val="850"/>
              </a:spcBef>
              <a:buClr>
                <a:srgbClr val="FFFFFF"/>
              </a:buClr>
              <a:buSzPct val="45000"/>
              <a:buFont typeface="Wingdings" charset="2"/>
              <a:buChar char=""/>
            </a:pPr>
            <a:r>
              <a:rPr lang="ru-RU" sz="2800" b="0" strike="noStrike" spc="-1">
                <a:solidFill>
                  <a:srgbClr val="000000"/>
                </a:solidFill>
                <a:latin typeface="Arial"/>
              </a:rPr>
              <a:t>Third Outline Level</a:t>
            </a:r>
          </a:p>
          <a:p>
            <a:pPr marL="1728000" lvl="3" indent="-216000">
              <a:lnSpc>
                <a:spcPct val="90000"/>
              </a:lnSpc>
              <a:spcBef>
                <a:spcPts val="567"/>
              </a:spcBef>
              <a:buClr>
                <a:srgbClr val="FFFFFF"/>
              </a:buClr>
              <a:buSzPct val="75000"/>
              <a:buFont typeface="Symbol" charset="2"/>
              <a:buChar char=""/>
            </a:pPr>
            <a:r>
              <a:rPr lang="ru-RU" sz="2800" b="0" strike="noStrike" spc="-1">
                <a:solidFill>
                  <a:srgbClr val="000000"/>
                </a:solidFill>
                <a:latin typeface="Arial"/>
              </a:rPr>
              <a:t>Fourth Outline Level</a:t>
            </a:r>
          </a:p>
          <a:p>
            <a:pPr marL="2160000" lvl="4" indent="-216000">
              <a:lnSpc>
                <a:spcPct val="90000"/>
              </a:lnSpc>
              <a:spcBef>
                <a:spcPts val="283"/>
              </a:spcBef>
              <a:buClr>
                <a:srgbClr val="FFFFFF"/>
              </a:buClr>
              <a:buSzPct val="45000"/>
              <a:buFont typeface="Wingdings" charset="2"/>
              <a:buChar char=""/>
            </a:pPr>
            <a:r>
              <a:rPr lang="ru-RU" sz="2800" b="0" strike="noStrike" spc="-1">
                <a:solidFill>
                  <a:srgbClr val="000000"/>
                </a:solidFill>
                <a:latin typeface="Arial"/>
              </a:rPr>
              <a:t>Fifth Outline Level</a:t>
            </a:r>
          </a:p>
          <a:p>
            <a:pPr marL="2592000" lvl="5" indent="-216000">
              <a:lnSpc>
                <a:spcPct val="90000"/>
              </a:lnSpc>
              <a:spcBef>
                <a:spcPts val="283"/>
              </a:spcBef>
              <a:buClr>
                <a:srgbClr val="FFFFFF"/>
              </a:buClr>
              <a:buSzPct val="45000"/>
              <a:buFont typeface="Wingdings" charset="2"/>
              <a:buChar char=""/>
            </a:pPr>
            <a:r>
              <a:rPr lang="ru-RU" sz="2800" b="0" strike="noStrike" spc="-1">
                <a:solidFill>
                  <a:srgbClr val="000000"/>
                </a:solidFill>
                <a:latin typeface="Arial"/>
              </a:rPr>
              <a:t>Sixth Outline Level</a:t>
            </a:r>
          </a:p>
          <a:p>
            <a:pPr marL="3024000" lvl="6" indent="-216000">
              <a:lnSpc>
                <a:spcPct val="90000"/>
              </a:lnSpc>
              <a:spcBef>
                <a:spcPts val="283"/>
              </a:spcBef>
              <a:buClr>
                <a:srgbClr val="FFFFFF"/>
              </a:buClr>
              <a:buSzPct val="45000"/>
              <a:buFont typeface="Wingdings" charset="2"/>
              <a:buChar char=""/>
            </a:pPr>
            <a:r>
              <a:rPr lang="ru-RU" sz="2800" b="0" strike="noStrike" spc="-1">
                <a:solidFill>
                  <a:srgbClr val="000000"/>
                </a:solidFill>
                <a:latin typeface="Arial"/>
              </a:rPr>
              <a:t>Seventh Outline Level</a:t>
            </a:r>
          </a:p>
        </p:txBody>
      </p:sp>
      <p:sp>
        <p:nvSpPr>
          <p:cNvPr id="52" name="PlaceHolder 3"/>
          <p:cNvSpPr>
            <a:spLocks noGrp="1"/>
          </p:cNvSpPr>
          <p:nvPr>
            <p:ph type="body"/>
          </p:nvPr>
        </p:nvSpPr>
        <p:spPr>
          <a:xfrm>
            <a:off x="5152680" y="1326600"/>
            <a:ext cx="4426560" cy="3287880"/>
          </a:xfrm>
          <a:prstGeom prst="rect">
            <a:avLst/>
          </a:prstGeom>
          <a:noFill/>
          <a:ln w="0">
            <a:noFill/>
          </a:ln>
        </p:spPr>
        <p:txBody>
          <a:bodyPr lIns="0" tIns="0" rIns="0" bIns="0" anchor="t">
            <a:normAutofit fontScale="79000"/>
          </a:bodyPr>
          <a:lstStyle/>
          <a:p>
            <a:pPr marL="432000" indent="-324000">
              <a:lnSpc>
                <a:spcPct val="90000"/>
              </a:lnSpc>
              <a:spcBef>
                <a:spcPts val="1417"/>
              </a:spcBef>
              <a:buClr>
                <a:srgbClr val="FFFFFF"/>
              </a:buClr>
              <a:buSzPct val="45000"/>
              <a:buFont typeface="Wingdings" charset="2"/>
              <a:buChar char=""/>
            </a:pPr>
            <a:r>
              <a:rPr lang="ru-RU" sz="2800" b="0" strike="noStrike" spc="-1">
                <a:solidFill>
                  <a:srgbClr val="000000"/>
                </a:solidFill>
                <a:latin typeface="Arial"/>
              </a:rPr>
              <a:t>Click to edit the outline text format</a:t>
            </a:r>
          </a:p>
          <a:p>
            <a:pPr marL="864000" lvl="1" indent="-324000">
              <a:lnSpc>
                <a:spcPct val="90000"/>
              </a:lnSpc>
              <a:spcBef>
                <a:spcPts val="1134"/>
              </a:spcBef>
              <a:buClr>
                <a:srgbClr val="FFFFFF"/>
              </a:buClr>
              <a:buSzPct val="75000"/>
              <a:buFont typeface="Symbol" charset="2"/>
              <a:buChar char=""/>
            </a:pPr>
            <a:r>
              <a:rPr lang="ru-RU" sz="2800" b="0" strike="noStrike" spc="-1">
                <a:solidFill>
                  <a:srgbClr val="000000"/>
                </a:solidFill>
                <a:latin typeface="Arial"/>
              </a:rPr>
              <a:t>Second Outline Level</a:t>
            </a:r>
          </a:p>
          <a:p>
            <a:pPr marL="1296000" lvl="2" indent="-288000">
              <a:lnSpc>
                <a:spcPct val="90000"/>
              </a:lnSpc>
              <a:spcBef>
                <a:spcPts val="850"/>
              </a:spcBef>
              <a:buClr>
                <a:srgbClr val="FFFFFF"/>
              </a:buClr>
              <a:buSzPct val="45000"/>
              <a:buFont typeface="Wingdings" charset="2"/>
              <a:buChar char=""/>
            </a:pPr>
            <a:r>
              <a:rPr lang="ru-RU" sz="2800" b="0" strike="noStrike" spc="-1">
                <a:solidFill>
                  <a:srgbClr val="000000"/>
                </a:solidFill>
                <a:latin typeface="Arial"/>
              </a:rPr>
              <a:t>Third Outline Level</a:t>
            </a:r>
          </a:p>
          <a:p>
            <a:pPr marL="1728000" lvl="3" indent="-216000">
              <a:lnSpc>
                <a:spcPct val="90000"/>
              </a:lnSpc>
              <a:spcBef>
                <a:spcPts val="567"/>
              </a:spcBef>
              <a:buClr>
                <a:srgbClr val="FFFFFF"/>
              </a:buClr>
              <a:buSzPct val="75000"/>
              <a:buFont typeface="Symbol" charset="2"/>
              <a:buChar char=""/>
            </a:pPr>
            <a:r>
              <a:rPr lang="ru-RU" sz="2800" b="0" strike="noStrike" spc="-1">
                <a:solidFill>
                  <a:srgbClr val="000000"/>
                </a:solidFill>
                <a:latin typeface="Arial"/>
              </a:rPr>
              <a:t>Fourth Outline Level</a:t>
            </a:r>
          </a:p>
          <a:p>
            <a:pPr marL="2160000" lvl="4" indent="-216000">
              <a:lnSpc>
                <a:spcPct val="90000"/>
              </a:lnSpc>
              <a:spcBef>
                <a:spcPts val="283"/>
              </a:spcBef>
              <a:buClr>
                <a:srgbClr val="FFFFFF"/>
              </a:buClr>
              <a:buSzPct val="45000"/>
              <a:buFont typeface="Wingdings" charset="2"/>
              <a:buChar char=""/>
            </a:pPr>
            <a:r>
              <a:rPr lang="ru-RU" sz="2800" b="0" strike="noStrike" spc="-1">
                <a:solidFill>
                  <a:srgbClr val="000000"/>
                </a:solidFill>
                <a:latin typeface="Arial"/>
              </a:rPr>
              <a:t>Fifth Outline Level</a:t>
            </a:r>
          </a:p>
          <a:p>
            <a:pPr marL="2592000" lvl="5" indent="-216000">
              <a:lnSpc>
                <a:spcPct val="90000"/>
              </a:lnSpc>
              <a:spcBef>
                <a:spcPts val="283"/>
              </a:spcBef>
              <a:buClr>
                <a:srgbClr val="FFFFFF"/>
              </a:buClr>
              <a:buSzPct val="45000"/>
              <a:buFont typeface="Wingdings" charset="2"/>
              <a:buChar char=""/>
            </a:pPr>
            <a:r>
              <a:rPr lang="ru-RU" sz="2800" b="0" strike="noStrike" spc="-1">
                <a:solidFill>
                  <a:srgbClr val="000000"/>
                </a:solidFill>
                <a:latin typeface="Arial"/>
              </a:rPr>
              <a:t>Sixth Outline Level</a:t>
            </a:r>
          </a:p>
          <a:p>
            <a:pPr marL="3024000" lvl="6" indent="-216000">
              <a:lnSpc>
                <a:spcPct val="90000"/>
              </a:lnSpc>
              <a:spcBef>
                <a:spcPts val="283"/>
              </a:spcBef>
              <a:buClr>
                <a:srgbClr val="FFFFFF"/>
              </a:buClr>
              <a:buSzPct val="45000"/>
              <a:buFont typeface="Wingdings" charset="2"/>
              <a:buChar char=""/>
            </a:pPr>
            <a:r>
              <a:rPr lang="ru-RU" sz="2800" b="0" strike="noStrike" spc="-1">
                <a:solidFill>
                  <a:srgbClr val="000000"/>
                </a:solidFill>
                <a:latin typeface="Arial"/>
              </a:rPr>
              <a:t>Seventh Outline Level</a:t>
            </a:r>
          </a:p>
        </p:txBody>
      </p:sp>
      <p:sp>
        <p:nvSpPr>
          <p:cNvPr id="53" name="PlaceHolder 4"/>
          <p:cNvSpPr>
            <a:spLocks noGrp="1"/>
          </p:cNvSpPr>
          <p:nvPr>
            <p:ph type="ftr" idx="1"/>
          </p:nvPr>
        </p:nvSpPr>
        <p:spPr>
          <a:xfrm>
            <a:off x="2520000" y="5256000"/>
            <a:ext cx="4679640" cy="410040"/>
          </a:xfrm>
          <a:prstGeom prst="rect">
            <a:avLst/>
          </a:prstGeom>
          <a:noFill/>
          <a:ln w="0">
            <a:noFill/>
          </a:ln>
        </p:spPr>
        <p:txBody>
          <a:bodyPr lIns="0" tIns="0" rIns="0" bIns="0" anchor="t">
            <a:noAutofit/>
          </a:bodyPr>
          <a:lstStyle>
            <a:lvl1pPr algn="ctr">
              <a:lnSpc>
                <a:spcPct val="100000"/>
              </a:lnSpc>
              <a:buNone/>
              <a:defRPr lang="ru-RU" sz="1400" b="0" strike="noStrike" spc="-1">
                <a:solidFill>
                  <a:srgbClr val="000000"/>
                </a:solidFill>
                <a:latin typeface="Arial"/>
                <a:ea typeface="DejaVu Sans"/>
              </a:defRPr>
            </a:lvl1pPr>
          </a:lstStyle>
          <a:p>
            <a:pPr algn="ctr">
              <a:lnSpc>
                <a:spcPct val="100000"/>
              </a:lnSpc>
              <a:buNone/>
            </a:pPr>
            <a:r>
              <a:rPr lang="ru-RU" sz="1400" b="0" strike="noStrike" spc="-1">
                <a:solidFill>
                  <a:srgbClr val="000000"/>
                </a:solidFill>
                <a:latin typeface="Arial"/>
                <a:ea typeface="DejaVu Sans"/>
              </a:rPr>
              <a:t>&lt;footer&gt;</a:t>
            </a:r>
            <a:endParaRPr lang="ru-RU" sz="1400" b="0" strike="noStrike" spc="-1">
              <a:latin typeface="Times New Roman"/>
            </a:endParaRPr>
          </a:p>
        </p:txBody>
      </p:sp>
      <p:sp>
        <p:nvSpPr>
          <p:cNvPr id="54" name="PlaceHolder 5"/>
          <p:cNvSpPr>
            <a:spLocks noGrp="1"/>
          </p:cNvSpPr>
          <p:nvPr>
            <p:ph type="sldNum" idx="2"/>
          </p:nvPr>
        </p:nvSpPr>
        <p:spPr>
          <a:xfrm>
            <a:off x="7560000" y="5256000"/>
            <a:ext cx="1619640" cy="410040"/>
          </a:xfrm>
          <a:prstGeom prst="rect">
            <a:avLst/>
          </a:prstGeom>
          <a:noFill/>
          <a:ln w="0">
            <a:noFill/>
          </a:ln>
        </p:spPr>
        <p:txBody>
          <a:bodyPr lIns="0" tIns="0" rIns="0" bIns="0" anchor="t">
            <a:noAutofit/>
          </a:bodyPr>
          <a:lstStyle>
            <a:lvl1pPr algn="r">
              <a:lnSpc>
                <a:spcPct val="100000"/>
              </a:lnSpc>
              <a:buNone/>
              <a:defRPr lang="ru-RU" sz="1400" b="0" strike="noStrike" spc="-1">
                <a:solidFill>
                  <a:srgbClr val="000000"/>
                </a:solidFill>
                <a:latin typeface="Arial"/>
                <a:ea typeface="DejaVu Sans"/>
              </a:defRPr>
            </a:lvl1pPr>
          </a:lstStyle>
          <a:p>
            <a:pPr algn="r">
              <a:lnSpc>
                <a:spcPct val="100000"/>
              </a:lnSpc>
              <a:buNone/>
            </a:pPr>
            <a:fld id="{B96166C2-A9A0-456A-B5C0-4EC1C9502452}" type="slidenum">
              <a:rPr lang="ru-RU" sz="1400" b="0" strike="noStrike" spc="-1">
                <a:solidFill>
                  <a:srgbClr val="000000"/>
                </a:solidFill>
                <a:latin typeface="Arial"/>
                <a:ea typeface="DejaVu Sans"/>
              </a:rPr>
              <a:t>‹#›</a:t>
            </a:fld>
            <a:endParaRPr lang="ru-RU" sz="1400" b="0" strike="noStrike" spc="-1">
              <a:latin typeface="Times New Roman"/>
            </a:endParaRPr>
          </a:p>
        </p:txBody>
      </p:sp>
      <p:sp>
        <p:nvSpPr>
          <p:cNvPr id="55" name="PlaceHolder 6"/>
          <p:cNvSpPr>
            <a:spLocks noGrp="1"/>
          </p:cNvSpPr>
          <p:nvPr>
            <p:ph type="dt" idx="3"/>
          </p:nvPr>
        </p:nvSpPr>
        <p:spPr>
          <a:xfrm>
            <a:off x="504000" y="5256000"/>
            <a:ext cx="1655640" cy="410040"/>
          </a:xfrm>
          <a:prstGeom prst="rect">
            <a:avLst/>
          </a:prstGeom>
          <a:noFill/>
          <a:ln w="0">
            <a:noFill/>
          </a:ln>
        </p:spPr>
        <p:txBody>
          <a:bodyPr lIns="0" tIns="0" rIns="0" bIns="0" anchor="t">
            <a:noAutofit/>
          </a:bodyPr>
          <a:lstStyle>
            <a:lvl1pPr>
              <a:defRPr lang="ru-RU" sz="1400" b="0" strike="noStrike" spc="-1">
                <a:latin typeface="Times New Roman"/>
              </a:defRPr>
            </a:lvl1pPr>
          </a:lstStyle>
          <a:p>
            <a:r>
              <a:rPr lang="ru-RU" sz="1400" b="0" strike="noStrike" spc="-1">
                <a:latin typeface="Times New Roman"/>
              </a:rPr>
              <a:t>&lt;date/time&gt;</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2" name="Полилиния: фигура 46"/>
          <p:cNvSpPr/>
          <p:nvPr/>
        </p:nvSpPr>
        <p:spPr>
          <a:xfrm>
            <a:off x="20880" y="607320"/>
            <a:ext cx="6119640" cy="17640"/>
          </a:xfrm>
          <a:custGeom>
            <a:avLst/>
            <a:gdLst/>
            <a:ahLst/>
            <a:cxnLst/>
            <a:rect l="l" t="t" r="r" b="b"/>
            <a:pathLst>
              <a:path w="7200424" h="21600">
                <a:moveTo>
                  <a:pt x="10800" y="0"/>
                </a:moveTo>
                <a:arcTo wR="10800" hR="10800" stAng="16200000" swAng="-5400000"/>
                <a:lnTo>
                  <a:pt x="0" y="10800"/>
                </a:lnTo>
                <a:arcTo wR="10800" hR="10800" stAng="10800000" swAng="-5400000"/>
                <a:lnTo>
                  <a:pt x="7189624" y="21600"/>
                </a:lnTo>
                <a:arcTo wR="7168024" hR="10800" stAng="5400000" swAng="5400000"/>
                <a:lnTo>
                  <a:pt x="21600" y="10800"/>
                </a:lnTo>
                <a:arcTo wR="7168024" hR="10800" stAng="10800000" swAng="5400000"/>
                <a:close/>
              </a:path>
            </a:pathLst>
          </a:custGeom>
          <a:gradFill rotWithShape="0">
            <a:gsLst>
              <a:gs pos="0">
                <a:srgbClr val="CCCCCC"/>
              </a:gs>
              <a:gs pos="100000">
                <a:srgbClr val="333333"/>
              </a:gs>
            </a:gsLst>
            <a:lin ang="0"/>
          </a:gradFill>
          <a:ln w="10800">
            <a:noFill/>
          </a:ln>
        </p:spPr>
        <p:style>
          <a:lnRef idx="0">
            <a:scrgbClr r="0" g="0" b="0"/>
          </a:lnRef>
          <a:fillRef idx="0">
            <a:scrgbClr r="0" g="0" b="0"/>
          </a:fillRef>
          <a:effectRef idx="0">
            <a:scrgbClr r="0" g="0" b="0"/>
          </a:effectRef>
          <a:fontRef idx="minor"/>
        </p:style>
      </p:sp>
      <p:sp>
        <p:nvSpPr>
          <p:cNvPr id="93" name="Полилиния: фигура 47"/>
          <p:cNvSpPr/>
          <p:nvPr/>
        </p:nvSpPr>
        <p:spPr>
          <a:xfrm>
            <a:off x="4430520" y="840960"/>
            <a:ext cx="5673600" cy="6840"/>
          </a:xfrm>
          <a:custGeom>
            <a:avLst/>
            <a:gdLst/>
            <a:ahLst/>
            <a:cxnLst/>
            <a:rect l="l" t="t" r="r" b="b"/>
            <a:pathLst>
              <a:path w="16212343" h="21600">
                <a:moveTo>
                  <a:pt x="10800" y="0"/>
                </a:moveTo>
                <a:arcTo wR="10800" hR="10800" stAng="16200000" swAng="-5400000"/>
                <a:lnTo>
                  <a:pt x="0" y="10800"/>
                </a:lnTo>
                <a:arcTo wR="10800" hR="10800" stAng="10800000" swAng="-5400000"/>
                <a:lnTo>
                  <a:pt x="16201543" y="21600"/>
                </a:lnTo>
                <a:arcTo wR="16179943" hR="10800" stAng="5400000" swAng="5400000"/>
                <a:lnTo>
                  <a:pt x="21600" y="10800"/>
                </a:lnTo>
                <a:arcTo wR="16179943" hR="10800" stAng="10800000" swAng="5400000"/>
                <a:close/>
              </a:path>
            </a:pathLst>
          </a:custGeom>
          <a:gradFill rotWithShape="0">
            <a:gsLst>
              <a:gs pos="0">
                <a:srgbClr val="333333"/>
              </a:gs>
              <a:gs pos="100000">
                <a:srgbClr val="CCCCCC"/>
              </a:gs>
            </a:gsLst>
            <a:lin ang="0"/>
          </a:gradFill>
          <a:ln w="0">
            <a:noFill/>
          </a:ln>
        </p:spPr>
        <p:style>
          <a:lnRef idx="0">
            <a:scrgbClr r="0" g="0" b="0"/>
          </a:lnRef>
          <a:fillRef idx="0">
            <a:scrgbClr r="0" g="0" b="0"/>
          </a:fillRef>
          <a:effectRef idx="0">
            <a:scrgbClr r="0" g="0" b="0"/>
          </a:effectRef>
          <a:fontRef idx="minor"/>
        </p:style>
      </p:sp>
      <p:sp>
        <p:nvSpPr>
          <p:cNvPr id="94" name="Полилиния: фигура 48"/>
          <p:cNvSpPr/>
          <p:nvPr/>
        </p:nvSpPr>
        <p:spPr>
          <a:xfrm>
            <a:off x="9819720" y="474480"/>
            <a:ext cx="6840" cy="492840"/>
          </a:xfrm>
          <a:custGeom>
            <a:avLst/>
            <a:gdLst/>
            <a:ahLst/>
            <a:cxnLst/>
            <a:rect l="l" t="t" r="r" b="b"/>
            <a:pathLst>
              <a:path w="21600" h="1410171">
                <a:moveTo>
                  <a:pt x="10800" y="0"/>
                </a:moveTo>
                <a:arcTo wR="10800" hR="10800" stAng="16200000" swAng="-5400000"/>
                <a:lnTo>
                  <a:pt x="0" y="1399371"/>
                </a:lnTo>
                <a:arcTo wR="10800" hR="1377771" stAng="10800000" swAng="5400000"/>
                <a:lnTo>
                  <a:pt x="10800" y="21600"/>
                </a:lnTo>
                <a:arcTo wR="10800" hR="1377771" stAng="16200000" swAng="5400000"/>
                <a:lnTo>
                  <a:pt x="21600" y="10800"/>
                </a:lnTo>
                <a:arcTo wR="10800" hR="10800" stAng="0" swAng="-5400000"/>
                <a:close/>
              </a:path>
            </a:pathLst>
          </a:custGeom>
          <a:solidFill>
            <a:srgbClr val="CCCCCC"/>
          </a:solidFill>
          <a:ln w="10800">
            <a:noFill/>
          </a:ln>
        </p:spPr>
        <p:style>
          <a:lnRef idx="0">
            <a:scrgbClr r="0" g="0" b="0"/>
          </a:lnRef>
          <a:fillRef idx="0">
            <a:scrgbClr r="0" g="0" b="0"/>
          </a:fillRef>
          <a:effectRef idx="0">
            <a:scrgbClr r="0" g="0" b="0"/>
          </a:effectRef>
          <a:fontRef idx="minor"/>
        </p:style>
      </p:sp>
      <p:sp>
        <p:nvSpPr>
          <p:cNvPr id="95" name="Полилиния: фигура 49"/>
          <p:cNvSpPr/>
          <p:nvPr/>
        </p:nvSpPr>
        <p:spPr>
          <a:xfrm>
            <a:off x="1900800" y="5204880"/>
            <a:ext cx="7464960" cy="6840"/>
          </a:xfrm>
          <a:custGeom>
            <a:avLst/>
            <a:gdLst/>
            <a:ahLst/>
            <a:cxnLst/>
            <a:rect l="l" t="t" r="r" b="b"/>
            <a:pathLst>
              <a:path w="21330514" h="21600">
                <a:moveTo>
                  <a:pt x="10800" y="0"/>
                </a:moveTo>
                <a:arcTo wR="10800" hR="10800" stAng="16200000" swAng="-5400000"/>
                <a:lnTo>
                  <a:pt x="0" y="10800"/>
                </a:lnTo>
                <a:arcTo wR="10800" hR="10800" stAng="10800000" swAng="-5400000"/>
                <a:lnTo>
                  <a:pt x="21319714" y="21600"/>
                </a:lnTo>
                <a:arcTo wR="21298114" hR="10800" stAng="5400000" swAng="5400000"/>
                <a:lnTo>
                  <a:pt x="21600" y="10800"/>
                </a:lnTo>
                <a:arcTo wR="21298114" hR="10800" stAng="10800000" swAng="5400000"/>
                <a:close/>
              </a:path>
            </a:pathLst>
          </a:custGeom>
          <a:gradFill rotWithShape="0">
            <a:gsLst>
              <a:gs pos="0">
                <a:srgbClr val="333333"/>
              </a:gs>
              <a:gs pos="100000">
                <a:srgbClr val="CCCCCC"/>
              </a:gs>
            </a:gsLst>
            <a:lin ang="0"/>
          </a:gradFill>
          <a:ln w="0">
            <a:noFill/>
          </a:ln>
        </p:spPr>
        <p:style>
          <a:lnRef idx="0">
            <a:scrgbClr r="0" g="0" b="0"/>
          </a:lnRef>
          <a:fillRef idx="0">
            <a:scrgbClr r="0" g="0" b="0"/>
          </a:fillRef>
          <a:effectRef idx="0">
            <a:scrgbClr r="0" g="0" b="0"/>
          </a:effectRef>
          <a:fontRef idx="minor"/>
        </p:style>
      </p:sp>
      <p:sp>
        <p:nvSpPr>
          <p:cNvPr id="96" name="Полилиния: фигура 50"/>
          <p:cNvSpPr/>
          <p:nvPr/>
        </p:nvSpPr>
        <p:spPr>
          <a:xfrm>
            <a:off x="9259920" y="4917240"/>
            <a:ext cx="6840" cy="349200"/>
          </a:xfrm>
          <a:custGeom>
            <a:avLst/>
            <a:gdLst/>
            <a:ahLst/>
            <a:cxnLst/>
            <a:rect l="l" t="t" r="r" b="b"/>
            <a:pathLst>
              <a:path w="21600" h="999771">
                <a:moveTo>
                  <a:pt x="10800" y="0"/>
                </a:moveTo>
                <a:arcTo wR="10800" hR="10800" stAng="16200000" swAng="-5400000"/>
                <a:lnTo>
                  <a:pt x="0" y="988971"/>
                </a:lnTo>
                <a:arcTo wR="10800" hR="967371" stAng="10800000" swAng="5400000"/>
                <a:lnTo>
                  <a:pt x="10800" y="21600"/>
                </a:lnTo>
                <a:arcTo wR="10800" hR="967371" stAng="16200000" swAng="5400000"/>
                <a:lnTo>
                  <a:pt x="21600" y="10800"/>
                </a:lnTo>
                <a:arcTo wR="10800" hR="10800" stAng="0" swAng="-5400000"/>
                <a:close/>
              </a:path>
            </a:pathLst>
          </a:custGeom>
          <a:solidFill>
            <a:srgbClr val="CCCCCC"/>
          </a:solidFill>
          <a:ln w="10800">
            <a:noFill/>
          </a:ln>
        </p:spPr>
        <p:style>
          <a:lnRef idx="0">
            <a:scrgbClr r="0" g="0" b="0"/>
          </a:lnRef>
          <a:fillRef idx="0">
            <a:scrgbClr r="0" g="0" b="0"/>
          </a:fillRef>
          <a:effectRef idx="0">
            <a:scrgbClr r="0" g="0" b="0"/>
          </a:effectRef>
          <a:fontRef idx="minor"/>
        </p:style>
      </p:sp>
      <p:sp>
        <p:nvSpPr>
          <p:cNvPr id="97"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r>
              <a:rPr lang="ru-RU" sz="4400" b="0" strike="noStrike" spc="-1">
                <a:solidFill>
                  <a:srgbClr val="000000"/>
                </a:solidFill>
                <a:latin typeface="Arial"/>
              </a:rPr>
              <a:t>Click to edit the title text format</a:t>
            </a:r>
          </a:p>
        </p:txBody>
      </p:sp>
      <p:sp>
        <p:nvSpPr>
          <p:cNvPr id="98" name="PlaceHolder 2"/>
          <p:cNvSpPr>
            <a:spLocks noGrp="1"/>
          </p:cNvSpPr>
          <p:nvPr>
            <p:ph type="body"/>
          </p:nvPr>
        </p:nvSpPr>
        <p:spPr>
          <a:xfrm>
            <a:off x="504000" y="1326600"/>
            <a:ext cx="4426560" cy="3287880"/>
          </a:xfrm>
          <a:prstGeom prst="rect">
            <a:avLst/>
          </a:prstGeom>
          <a:noFill/>
          <a:ln w="0">
            <a:noFill/>
          </a:ln>
        </p:spPr>
        <p:txBody>
          <a:bodyPr lIns="0" tIns="0" rIns="0" bIns="0" anchor="t">
            <a:normAutofit fontScale="79000"/>
          </a:bodyPr>
          <a:lstStyle/>
          <a:p>
            <a:pPr marL="432000" indent="-324000">
              <a:lnSpc>
                <a:spcPct val="90000"/>
              </a:lnSpc>
              <a:spcBef>
                <a:spcPts val="1417"/>
              </a:spcBef>
              <a:buClr>
                <a:srgbClr val="FFFFFF"/>
              </a:buClr>
              <a:buSzPct val="45000"/>
              <a:buFont typeface="Wingdings" charset="2"/>
              <a:buChar char=""/>
            </a:pPr>
            <a:r>
              <a:rPr lang="ru-RU" sz="2800" b="0" strike="noStrike" spc="-1">
                <a:solidFill>
                  <a:srgbClr val="000000"/>
                </a:solidFill>
                <a:latin typeface="Arial"/>
              </a:rPr>
              <a:t>Click to edit the outline text format</a:t>
            </a:r>
          </a:p>
          <a:p>
            <a:pPr marL="864000" lvl="1" indent="-324000">
              <a:lnSpc>
                <a:spcPct val="90000"/>
              </a:lnSpc>
              <a:spcBef>
                <a:spcPts val="1134"/>
              </a:spcBef>
              <a:buClr>
                <a:srgbClr val="FFFFFF"/>
              </a:buClr>
              <a:buSzPct val="75000"/>
              <a:buFont typeface="Symbol" charset="2"/>
              <a:buChar char=""/>
            </a:pPr>
            <a:r>
              <a:rPr lang="ru-RU" sz="2800" b="0" strike="noStrike" spc="-1">
                <a:solidFill>
                  <a:srgbClr val="000000"/>
                </a:solidFill>
                <a:latin typeface="Arial"/>
              </a:rPr>
              <a:t>Second Outline Level</a:t>
            </a:r>
          </a:p>
          <a:p>
            <a:pPr marL="1296000" lvl="2" indent="-288000">
              <a:lnSpc>
                <a:spcPct val="90000"/>
              </a:lnSpc>
              <a:spcBef>
                <a:spcPts val="850"/>
              </a:spcBef>
              <a:buClr>
                <a:srgbClr val="FFFFFF"/>
              </a:buClr>
              <a:buSzPct val="45000"/>
              <a:buFont typeface="Wingdings" charset="2"/>
              <a:buChar char=""/>
            </a:pPr>
            <a:r>
              <a:rPr lang="ru-RU" sz="2800" b="0" strike="noStrike" spc="-1">
                <a:solidFill>
                  <a:srgbClr val="000000"/>
                </a:solidFill>
                <a:latin typeface="Arial"/>
              </a:rPr>
              <a:t>Third Outline Level</a:t>
            </a:r>
          </a:p>
          <a:p>
            <a:pPr marL="1728000" lvl="3" indent="-216000">
              <a:lnSpc>
                <a:spcPct val="90000"/>
              </a:lnSpc>
              <a:spcBef>
                <a:spcPts val="567"/>
              </a:spcBef>
              <a:buClr>
                <a:srgbClr val="FFFFFF"/>
              </a:buClr>
              <a:buSzPct val="75000"/>
              <a:buFont typeface="Symbol" charset="2"/>
              <a:buChar char=""/>
            </a:pPr>
            <a:r>
              <a:rPr lang="ru-RU" sz="2800" b="0" strike="noStrike" spc="-1">
                <a:solidFill>
                  <a:srgbClr val="000000"/>
                </a:solidFill>
                <a:latin typeface="Arial"/>
              </a:rPr>
              <a:t>Fourth Outline Level</a:t>
            </a:r>
          </a:p>
          <a:p>
            <a:pPr marL="2160000" lvl="4" indent="-216000">
              <a:lnSpc>
                <a:spcPct val="90000"/>
              </a:lnSpc>
              <a:spcBef>
                <a:spcPts val="283"/>
              </a:spcBef>
              <a:buClr>
                <a:srgbClr val="FFFFFF"/>
              </a:buClr>
              <a:buSzPct val="45000"/>
              <a:buFont typeface="Wingdings" charset="2"/>
              <a:buChar char=""/>
            </a:pPr>
            <a:r>
              <a:rPr lang="ru-RU" sz="2800" b="0" strike="noStrike" spc="-1">
                <a:solidFill>
                  <a:srgbClr val="000000"/>
                </a:solidFill>
                <a:latin typeface="Arial"/>
              </a:rPr>
              <a:t>Fifth Outline Level</a:t>
            </a:r>
          </a:p>
          <a:p>
            <a:pPr marL="2592000" lvl="5" indent="-216000">
              <a:lnSpc>
                <a:spcPct val="90000"/>
              </a:lnSpc>
              <a:spcBef>
                <a:spcPts val="283"/>
              </a:spcBef>
              <a:buClr>
                <a:srgbClr val="FFFFFF"/>
              </a:buClr>
              <a:buSzPct val="45000"/>
              <a:buFont typeface="Wingdings" charset="2"/>
              <a:buChar char=""/>
            </a:pPr>
            <a:r>
              <a:rPr lang="ru-RU" sz="2800" b="0" strike="noStrike" spc="-1">
                <a:solidFill>
                  <a:srgbClr val="000000"/>
                </a:solidFill>
                <a:latin typeface="Arial"/>
              </a:rPr>
              <a:t>Sixth Outline Level</a:t>
            </a:r>
          </a:p>
          <a:p>
            <a:pPr marL="3024000" lvl="6" indent="-216000">
              <a:lnSpc>
                <a:spcPct val="90000"/>
              </a:lnSpc>
              <a:spcBef>
                <a:spcPts val="283"/>
              </a:spcBef>
              <a:buClr>
                <a:srgbClr val="FFFFFF"/>
              </a:buClr>
              <a:buSzPct val="45000"/>
              <a:buFont typeface="Wingdings" charset="2"/>
              <a:buChar char=""/>
            </a:pPr>
            <a:r>
              <a:rPr lang="ru-RU" sz="2800" b="0" strike="noStrike" spc="-1">
                <a:solidFill>
                  <a:srgbClr val="000000"/>
                </a:solidFill>
                <a:latin typeface="Arial"/>
              </a:rPr>
              <a:t>Seventh Outline Level</a:t>
            </a:r>
          </a:p>
        </p:txBody>
      </p:sp>
      <p:sp>
        <p:nvSpPr>
          <p:cNvPr id="99" name="PlaceHolder 3"/>
          <p:cNvSpPr>
            <a:spLocks noGrp="1"/>
          </p:cNvSpPr>
          <p:nvPr>
            <p:ph type="body"/>
          </p:nvPr>
        </p:nvSpPr>
        <p:spPr>
          <a:xfrm>
            <a:off x="5152680" y="1326600"/>
            <a:ext cx="4426560" cy="3287880"/>
          </a:xfrm>
          <a:prstGeom prst="rect">
            <a:avLst/>
          </a:prstGeom>
          <a:noFill/>
          <a:ln w="0">
            <a:noFill/>
          </a:ln>
        </p:spPr>
        <p:txBody>
          <a:bodyPr lIns="0" tIns="0" rIns="0" bIns="0" anchor="t">
            <a:normAutofit fontScale="79000"/>
          </a:bodyPr>
          <a:lstStyle/>
          <a:p>
            <a:pPr marL="432000" indent="-324000">
              <a:lnSpc>
                <a:spcPct val="90000"/>
              </a:lnSpc>
              <a:spcBef>
                <a:spcPts val="1417"/>
              </a:spcBef>
              <a:buClr>
                <a:srgbClr val="FFFFFF"/>
              </a:buClr>
              <a:buSzPct val="45000"/>
              <a:buFont typeface="Wingdings" charset="2"/>
              <a:buChar char=""/>
            </a:pPr>
            <a:r>
              <a:rPr lang="ru-RU" sz="2800" b="0" strike="noStrike" spc="-1">
                <a:solidFill>
                  <a:srgbClr val="000000"/>
                </a:solidFill>
                <a:latin typeface="Arial"/>
              </a:rPr>
              <a:t>Click to edit the outline text format</a:t>
            </a:r>
          </a:p>
          <a:p>
            <a:pPr marL="864000" lvl="1" indent="-324000">
              <a:lnSpc>
                <a:spcPct val="90000"/>
              </a:lnSpc>
              <a:spcBef>
                <a:spcPts val="1134"/>
              </a:spcBef>
              <a:buClr>
                <a:srgbClr val="FFFFFF"/>
              </a:buClr>
              <a:buSzPct val="75000"/>
              <a:buFont typeface="Symbol" charset="2"/>
              <a:buChar char=""/>
            </a:pPr>
            <a:r>
              <a:rPr lang="ru-RU" sz="2800" b="0" strike="noStrike" spc="-1">
                <a:solidFill>
                  <a:srgbClr val="000000"/>
                </a:solidFill>
                <a:latin typeface="Arial"/>
              </a:rPr>
              <a:t>Second Outline Level</a:t>
            </a:r>
          </a:p>
          <a:p>
            <a:pPr marL="1296000" lvl="2" indent="-288000">
              <a:lnSpc>
                <a:spcPct val="90000"/>
              </a:lnSpc>
              <a:spcBef>
                <a:spcPts val="850"/>
              </a:spcBef>
              <a:buClr>
                <a:srgbClr val="FFFFFF"/>
              </a:buClr>
              <a:buSzPct val="45000"/>
              <a:buFont typeface="Wingdings" charset="2"/>
              <a:buChar char=""/>
            </a:pPr>
            <a:r>
              <a:rPr lang="ru-RU" sz="2800" b="0" strike="noStrike" spc="-1">
                <a:solidFill>
                  <a:srgbClr val="000000"/>
                </a:solidFill>
                <a:latin typeface="Arial"/>
              </a:rPr>
              <a:t>Third Outline Level</a:t>
            </a:r>
          </a:p>
          <a:p>
            <a:pPr marL="1728000" lvl="3" indent="-216000">
              <a:lnSpc>
                <a:spcPct val="90000"/>
              </a:lnSpc>
              <a:spcBef>
                <a:spcPts val="567"/>
              </a:spcBef>
              <a:buClr>
                <a:srgbClr val="FFFFFF"/>
              </a:buClr>
              <a:buSzPct val="75000"/>
              <a:buFont typeface="Symbol" charset="2"/>
              <a:buChar char=""/>
            </a:pPr>
            <a:r>
              <a:rPr lang="ru-RU" sz="2800" b="0" strike="noStrike" spc="-1">
                <a:solidFill>
                  <a:srgbClr val="000000"/>
                </a:solidFill>
                <a:latin typeface="Arial"/>
              </a:rPr>
              <a:t>Fourth Outline Level</a:t>
            </a:r>
          </a:p>
          <a:p>
            <a:pPr marL="2160000" lvl="4" indent="-216000">
              <a:lnSpc>
                <a:spcPct val="90000"/>
              </a:lnSpc>
              <a:spcBef>
                <a:spcPts val="283"/>
              </a:spcBef>
              <a:buClr>
                <a:srgbClr val="FFFFFF"/>
              </a:buClr>
              <a:buSzPct val="45000"/>
              <a:buFont typeface="Wingdings" charset="2"/>
              <a:buChar char=""/>
            </a:pPr>
            <a:r>
              <a:rPr lang="ru-RU" sz="2800" b="0" strike="noStrike" spc="-1">
                <a:solidFill>
                  <a:srgbClr val="000000"/>
                </a:solidFill>
                <a:latin typeface="Arial"/>
              </a:rPr>
              <a:t>Fifth Outline Level</a:t>
            </a:r>
          </a:p>
          <a:p>
            <a:pPr marL="2592000" lvl="5" indent="-216000">
              <a:lnSpc>
                <a:spcPct val="90000"/>
              </a:lnSpc>
              <a:spcBef>
                <a:spcPts val="283"/>
              </a:spcBef>
              <a:buClr>
                <a:srgbClr val="FFFFFF"/>
              </a:buClr>
              <a:buSzPct val="45000"/>
              <a:buFont typeface="Wingdings" charset="2"/>
              <a:buChar char=""/>
            </a:pPr>
            <a:r>
              <a:rPr lang="ru-RU" sz="2800" b="0" strike="noStrike" spc="-1">
                <a:solidFill>
                  <a:srgbClr val="000000"/>
                </a:solidFill>
                <a:latin typeface="Arial"/>
              </a:rPr>
              <a:t>Sixth Outline Level</a:t>
            </a:r>
          </a:p>
          <a:p>
            <a:pPr marL="3024000" lvl="6" indent="-216000">
              <a:lnSpc>
                <a:spcPct val="90000"/>
              </a:lnSpc>
              <a:spcBef>
                <a:spcPts val="283"/>
              </a:spcBef>
              <a:buClr>
                <a:srgbClr val="FFFFFF"/>
              </a:buClr>
              <a:buSzPct val="45000"/>
              <a:buFont typeface="Wingdings" charset="2"/>
              <a:buChar char=""/>
            </a:pPr>
            <a:r>
              <a:rPr lang="ru-RU" sz="2800" b="0" strike="noStrike" spc="-1">
                <a:solidFill>
                  <a:srgbClr val="000000"/>
                </a:solidFill>
                <a:latin typeface="Arial"/>
              </a:rPr>
              <a:t>Seventh Outline Level</a:t>
            </a:r>
          </a:p>
        </p:txBody>
      </p:sp>
      <p:sp>
        <p:nvSpPr>
          <p:cNvPr id="100" name="PlaceHolder 4"/>
          <p:cNvSpPr>
            <a:spLocks noGrp="1"/>
          </p:cNvSpPr>
          <p:nvPr>
            <p:ph type="ftr" idx="4"/>
          </p:nvPr>
        </p:nvSpPr>
        <p:spPr>
          <a:xfrm>
            <a:off x="2520000" y="5256000"/>
            <a:ext cx="4679640" cy="410040"/>
          </a:xfrm>
          <a:prstGeom prst="rect">
            <a:avLst/>
          </a:prstGeom>
          <a:noFill/>
          <a:ln w="0">
            <a:noFill/>
          </a:ln>
        </p:spPr>
        <p:txBody>
          <a:bodyPr lIns="0" tIns="0" rIns="0" bIns="0" anchor="t">
            <a:noAutofit/>
          </a:bodyPr>
          <a:lstStyle>
            <a:lvl1pPr algn="ctr">
              <a:lnSpc>
                <a:spcPct val="100000"/>
              </a:lnSpc>
              <a:buNone/>
              <a:defRPr lang="ru-RU" sz="1400" b="0" strike="noStrike" spc="-1">
                <a:solidFill>
                  <a:srgbClr val="000000"/>
                </a:solidFill>
                <a:latin typeface="Arial"/>
                <a:ea typeface="DejaVu Sans"/>
              </a:defRPr>
            </a:lvl1pPr>
          </a:lstStyle>
          <a:p>
            <a:pPr algn="ctr">
              <a:lnSpc>
                <a:spcPct val="100000"/>
              </a:lnSpc>
              <a:buNone/>
            </a:pPr>
            <a:r>
              <a:rPr lang="ru-RU" sz="1400" b="0" strike="noStrike" spc="-1">
                <a:solidFill>
                  <a:srgbClr val="000000"/>
                </a:solidFill>
                <a:latin typeface="Arial"/>
                <a:ea typeface="DejaVu Sans"/>
              </a:rPr>
              <a:t>&lt;footer&gt;</a:t>
            </a:r>
            <a:endParaRPr lang="ru-RU" sz="1400" b="0" strike="noStrike" spc="-1">
              <a:latin typeface="Times New Roman"/>
            </a:endParaRPr>
          </a:p>
        </p:txBody>
      </p:sp>
      <p:sp>
        <p:nvSpPr>
          <p:cNvPr id="101" name="PlaceHolder 5"/>
          <p:cNvSpPr>
            <a:spLocks noGrp="1"/>
          </p:cNvSpPr>
          <p:nvPr>
            <p:ph type="sldNum" idx="5"/>
          </p:nvPr>
        </p:nvSpPr>
        <p:spPr>
          <a:xfrm>
            <a:off x="7560000" y="5256000"/>
            <a:ext cx="1619640" cy="410040"/>
          </a:xfrm>
          <a:prstGeom prst="rect">
            <a:avLst/>
          </a:prstGeom>
          <a:noFill/>
          <a:ln w="0">
            <a:noFill/>
          </a:ln>
        </p:spPr>
        <p:txBody>
          <a:bodyPr lIns="0" tIns="0" rIns="0" bIns="0" anchor="t">
            <a:noAutofit/>
          </a:bodyPr>
          <a:lstStyle>
            <a:lvl1pPr algn="r">
              <a:lnSpc>
                <a:spcPct val="100000"/>
              </a:lnSpc>
              <a:buNone/>
              <a:defRPr lang="ru-RU" sz="1400" b="0" strike="noStrike" spc="-1">
                <a:solidFill>
                  <a:srgbClr val="000000"/>
                </a:solidFill>
                <a:latin typeface="Arial"/>
                <a:ea typeface="DejaVu Sans"/>
              </a:defRPr>
            </a:lvl1pPr>
          </a:lstStyle>
          <a:p>
            <a:pPr algn="r">
              <a:lnSpc>
                <a:spcPct val="100000"/>
              </a:lnSpc>
              <a:buNone/>
            </a:pPr>
            <a:fld id="{3789CFAE-E477-4C50-8F46-2CFA7D0B169F}" type="slidenum">
              <a:rPr lang="ru-RU" sz="1400" b="0" strike="noStrike" spc="-1">
                <a:solidFill>
                  <a:srgbClr val="000000"/>
                </a:solidFill>
                <a:latin typeface="Arial"/>
                <a:ea typeface="DejaVu Sans"/>
              </a:rPr>
              <a:t>‹#›</a:t>
            </a:fld>
            <a:endParaRPr lang="ru-RU" sz="1400" b="0" strike="noStrike" spc="-1">
              <a:latin typeface="Times New Roman"/>
            </a:endParaRPr>
          </a:p>
        </p:txBody>
      </p:sp>
      <p:sp>
        <p:nvSpPr>
          <p:cNvPr id="102" name="PlaceHolder 6"/>
          <p:cNvSpPr>
            <a:spLocks noGrp="1"/>
          </p:cNvSpPr>
          <p:nvPr>
            <p:ph type="dt" idx="6"/>
          </p:nvPr>
        </p:nvSpPr>
        <p:spPr>
          <a:xfrm>
            <a:off x="504000" y="5256000"/>
            <a:ext cx="1655640" cy="410040"/>
          </a:xfrm>
          <a:prstGeom prst="rect">
            <a:avLst/>
          </a:prstGeom>
          <a:noFill/>
          <a:ln w="0">
            <a:noFill/>
          </a:ln>
        </p:spPr>
        <p:txBody>
          <a:bodyPr lIns="0" tIns="0" rIns="0" bIns="0" anchor="t">
            <a:noAutofit/>
          </a:bodyPr>
          <a:lstStyle>
            <a:lvl1pPr>
              <a:defRPr lang="ru-RU" sz="1400" b="0" strike="noStrike" spc="-1">
                <a:latin typeface="Times New Roman"/>
              </a:defRPr>
            </a:lvl1pPr>
          </a:lstStyle>
          <a:p>
            <a:r>
              <a:rPr lang="ru-RU" sz="1400" b="0" strike="noStrike" spc="-1">
                <a:latin typeface="Times New Roman"/>
              </a:rPr>
              <a:t>&lt;date/time&gt;</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6.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28.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8.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6.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6.xml"/><Relationship Id="rId1" Type="http://schemas.openxmlformats.org/officeDocument/2006/relationships/slideLayout" Target="../slideLayouts/slideLayout28.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28.xml"/><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8.xml"/><Relationship Id="rId1" Type="http://schemas.openxmlformats.org/officeDocument/2006/relationships/slideLayout" Target="../slideLayouts/slideLayout28.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8.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hyperlink" Target="https://colab.research.google.com/drive/1Tu8UgakY8QVjmwLmgcV-YPd-4Zr9jlci#scrollTo=S6X89k6luMb8" TargetMode="External"/><Relationship Id="rId2" Type="http://schemas.openxmlformats.org/officeDocument/2006/relationships/notesSlide" Target="../notesSlides/notesSlide6.xml"/><Relationship Id="rId1" Type="http://schemas.openxmlformats.org/officeDocument/2006/relationships/slideLayout" Target="../slideLayouts/slideLayout28.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8.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8.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5" name="PlaceHolder 1"/>
          <p:cNvSpPr>
            <a:spLocks noGrp="1"/>
          </p:cNvSpPr>
          <p:nvPr>
            <p:ph type="title"/>
          </p:nvPr>
        </p:nvSpPr>
        <p:spPr>
          <a:xfrm>
            <a:off x="144000" y="3888000"/>
            <a:ext cx="8999640" cy="658080"/>
          </a:xfrm>
          <a:prstGeom prst="rect">
            <a:avLst/>
          </a:prstGeom>
          <a:noFill/>
          <a:ln w="0">
            <a:noFill/>
          </a:ln>
        </p:spPr>
        <p:txBody>
          <a:bodyPr lIns="0" tIns="0" rIns="0" bIns="0" anchor="ctr">
            <a:noAutofit/>
          </a:bodyPr>
          <a:lstStyle/>
          <a:p>
            <a:pPr>
              <a:lnSpc>
                <a:spcPct val="90000"/>
              </a:lnSpc>
              <a:buNone/>
            </a:pPr>
            <a:r>
              <a:rPr lang="ru-RU" sz="3600" b="0" strike="noStrike" spc="-1">
                <a:solidFill>
                  <a:srgbClr val="FFFFFF"/>
                </a:solidFill>
                <a:latin typeface="Arial"/>
                <a:ea typeface="DejaVu Sans"/>
              </a:rPr>
              <a:t>Saint Petersburg Literary Space 1999-2019</a:t>
            </a:r>
            <a:endParaRPr lang="ru-RU" sz="3600" b="0" strike="noStrike" spc="-1">
              <a:solidFill>
                <a:srgbClr val="000000"/>
              </a:solidFill>
              <a:latin typeface="Arial"/>
            </a:endParaRPr>
          </a:p>
        </p:txBody>
      </p:sp>
      <p:pic>
        <p:nvPicPr>
          <p:cNvPr id="146" name="Рисунок 143"/>
          <p:cNvPicPr/>
          <p:nvPr/>
        </p:nvPicPr>
        <p:blipFill>
          <a:blip r:embed="rId3"/>
          <a:stretch/>
        </p:blipFill>
        <p:spPr>
          <a:xfrm>
            <a:off x="3240000" y="456480"/>
            <a:ext cx="3129840" cy="3143160"/>
          </a:xfrm>
          <a:prstGeom prst="rect">
            <a:avLst/>
          </a:prstGeom>
          <a:ln w="10800">
            <a:noFill/>
          </a:ln>
        </p:spPr>
      </p:pic>
      <p:sp>
        <p:nvSpPr>
          <p:cNvPr id="147" name="TextBox 144"/>
          <p:cNvSpPr/>
          <p:nvPr/>
        </p:nvSpPr>
        <p:spPr>
          <a:xfrm>
            <a:off x="4140000" y="4860000"/>
            <a:ext cx="5579640" cy="345960"/>
          </a:xfrm>
          <a:prstGeom prst="rect">
            <a:avLst/>
          </a:prstGeom>
          <a:noFill/>
          <a:ln w="1080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r>
              <a:rPr lang="ru-RU" sz="1800" b="0" strike="noStrike" spc="-1">
                <a:solidFill>
                  <a:srgbClr val="FFFFFF"/>
                </a:solidFill>
                <a:latin typeface="Arial"/>
                <a:ea typeface="DejaVu Sans"/>
              </a:rPr>
              <a:t>ADA Lab 2023 DHDK / Maria Levchenko</a:t>
            </a:r>
            <a:endParaRPr lang="ru-RU" sz="1800" b="0" strike="noStrike" spc="-1">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pPr>
              <a:lnSpc>
                <a:spcPct val="90000"/>
              </a:lnSpc>
              <a:buNone/>
            </a:pPr>
            <a:r>
              <a:rPr lang="ru-RU" sz="4400" b="0" strike="noStrike" spc="-1">
                <a:solidFill>
                  <a:srgbClr val="FFFFFF"/>
                </a:solidFill>
                <a:latin typeface="Arial"/>
                <a:ea typeface="DejaVu Sans"/>
              </a:rPr>
              <a:t>df.describe()</a:t>
            </a:r>
            <a:endParaRPr lang="ru-RU" sz="4400" b="0" strike="noStrike" spc="-1">
              <a:solidFill>
                <a:srgbClr val="000000"/>
              </a:solidFill>
              <a:latin typeface="Arial"/>
            </a:endParaRPr>
          </a:p>
        </p:txBody>
      </p:sp>
      <p:sp>
        <p:nvSpPr>
          <p:cNvPr id="173" name="PlaceHolder 2"/>
          <p:cNvSpPr>
            <a:spLocks noGrp="1"/>
          </p:cNvSpPr>
          <p:nvPr>
            <p:ph/>
          </p:nvPr>
        </p:nvSpPr>
        <p:spPr>
          <a:xfrm>
            <a:off x="504000" y="1326600"/>
            <a:ext cx="4426560" cy="3287880"/>
          </a:xfrm>
          <a:prstGeom prst="rect">
            <a:avLst/>
          </a:prstGeom>
          <a:noFill/>
          <a:ln w="0">
            <a:noFill/>
          </a:ln>
        </p:spPr>
        <p:txBody>
          <a:bodyPr lIns="0" tIns="0" rIns="0" bIns="0" anchor="t">
            <a:normAutofit/>
          </a:bodyPr>
          <a:lstStyle/>
          <a:p>
            <a:pPr marL="565200" indent="-457200">
              <a:lnSpc>
                <a:spcPct val="90000"/>
              </a:lnSpc>
              <a:spcBef>
                <a:spcPts val="1417"/>
              </a:spcBef>
              <a:buClr>
                <a:srgbClr val="FFFFFF"/>
              </a:buClr>
              <a:buSzPct val="45000"/>
              <a:buFont typeface="Arial"/>
              <a:buChar char="•"/>
            </a:pPr>
            <a:r>
              <a:rPr lang="ru-RU" sz="3200" b="0" strike="noStrike" spc="-1">
                <a:solidFill>
                  <a:srgbClr val="FFFFFF"/>
                </a:solidFill>
                <a:latin typeface="Arial"/>
                <a:ea typeface="DejaVu Sans"/>
              </a:rPr>
              <a:t>13 248 unique events</a:t>
            </a:r>
            <a:endParaRPr lang="ru-RU" sz="3200" b="0" strike="noStrike" spc="-1">
              <a:solidFill>
                <a:srgbClr val="000000"/>
              </a:solidFill>
              <a:latin typeface="Arial"/>
            </a:endParaRPr>
          </a:p>
          <a:p>
            <a:pPr marL="565200" indent="-457200">
              <a:lnSpc>
                <a:spcPct val="90000"/>
              </a:lnSpc>
              <a:spcBef>
                <a:spcPts val="1417"/>
              </a:spcBef>
              <a:buClr>
                <a:srgbClr val="FFFFFF"/>
              </a:buClr>
              <a:buSzPct val="45000"/>
              <a:buFont typeface="Arial"/>
              <a:buChar char="•"/>
            </a:pPr>
            <a:r>
              <a:rPr lang="ru-RU" sz="3200" b="0" strike="noStrike" spc="-1">
                <a:solidFill>
                  <a:srgbClr val="FFFFFF"/>
                </a:solidFill>
                <a:latin typeface="Arial"/>
                <a:ea typeface="DejaVu Sans"/>
              </a:rPr>
              <a:t>862 venues</a:t>
            </a:r>
            <a:endParaRPr lang="ru-RU" sz="3200" b="0" strike="noStrike" spc="-1">
              <a:solidFill>
                <a:srgbClr val="000000"/>
              </a:solidFill>
              <a:latin typeface="Arial"/>
            </a:endParaRPr>
          </a:p>
          <a:p>
            <a:pPr marL="565200" indent="-457200">
              <a:lnSpc>
                <a:spcPct val="90000"/>
              </a:lnSpc>
              <a:spcBef>
                <a:spcPts val="1417"/>
              </a:spcBef>
              <a:buClr>
                <a:srgbClr val="FFFFFF"/>
              </a:buClr>
              <a:buSzPct val="45000"/>
              <a:buFont typeface="Arial"/>
              <a:buChar char="•"/>
            </a:pPr>
            <a:r>
              <a:rPr lang="ru-RU" sz="3200" b="0" strike="noStrike" spc="-1">
                <a:solidFill>
                  <a:srgbClr val="FFFFFF"/>
                </a:solidFill>
                <a:latin typeface="Arial"/>
                <a:ea typeface="DejaVu Sans"/>
              </a:rPr>
              <a:t>817 addresses</a:t>
            </a:r>
            <a:endParaRPr lang="ru-RU" sz="3200" b="0" strike="noStrike" spc="-1">
              <a:solidFill>
                <a:srgbClr val="000000"/>
              </a:solidFill>
              <a:latin typeface="Arial"/>
            </a:endParaRPr>
          </a:p>
        </p:txBody>
      </p:sp>
      <p:pic>
        <p:nvPicPr>
          <p:cNvPr id="174" name="Рисунок 171"/>
          <p:cNvPicPr/>
          <p:nvPr/>
        </p:nvPicPr>
        <p:blipFill>
          <a:blip r:embed="rId3"/>
          <a:stretch/>
        </p:blipFill>
        <p:spPr>
          <a:xfrm>
            <a:off x="6170040" y="1005480"/>
            <a:ext cx="2469600" cy="3674160"/>
          </a:xfrm>
          <a:prstGeom prst="rect">
            <a:avLst/>
          </a:prstGeom>
          <a:ln w="10800">
            <a:noFill/>
          </a:ln>
        </p:spPr>
      </p:pic>
      <p:sp>
        <p:nvSpPr>
          <p:cNvPr id="4" name="PlaceHolder 3"/>
          <p:cNvSpPr>
            <a:spLocks noGrp="1"/>
          </p:cNvSpPr>
          <p:nvPr>
            <p:ph type="sldNum" idx="2"/>
          </p:nvPr>
        </p:nvSpPr>
        <p:spPr/>
        <p:txBody>
          <a:bodyPr/>
          <a:lstStyle/>
          <a:p>
            <a:fld id="{06871789-3E5F-4C26-ABBF-85D88A337999}" type="slidenum">
              <a:t>10</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pPr>
              <a:lnSpc>
                <a:spcPct val="90000"/>
              </a:lnSpc>
              <a:buNone/>
            </a:pPr>
            <a:r>
              <a:rPr lang="ru-RU" sz="4400" b="0" strike="noStrike" spc="-1">
                <a:solidFill>
                  <a:srgbClr val="FFFFFF"/>
                </a:solidFill>
                <a:latin typeface="Arial"/>
                <a:ea typeface="DejaVu Sans"/>
              </a:rPr>
              <a:t>Yandex Geocoder API</a:t>
            </a:r>
            <a:endParaRPr lang="ru-RU" sz="4400" b="0" strike="noStrike" spc="-1">
              <a:solidFill>
                <a:srgbClr val="000000"/>
              </a:solidFill>
              <a:latin typeface="Arial"/>
            </a:endParaRPr>
          </a:p>
        </p:txBody>
      </p:sp>
      <p:pic>
        <p:nvPicPr>
          <p:cNvPr id="176" name="Рисунок 173"/>
          <p:cNvPicPr/>
          <p:nvPr/>
        </p:nvPicPr>
        <p:blipFill>
          <a:blip r:embed="rId3"/>
          <a:stretch/>
        </p:blipFill>
        <p:spPr>
          <a:xfrm>
            <a:off x="1080360" y="1326600"/>
            <a:ext cx="3273480" cy="3287880"/>
          </a:xfrm>
          <a:prstGeom prst="rect">
            <a:avLst/>
          </a:prstGeom>
          <a:ln w="10800">
            <a:noFill/>
          </a:ln>
        </p:spPr>
      </p:pic>
      <p:pic>
        <p:nvPicPr>
          <p:cNvPr id="177" name="Рисунок 174"/>
          <p:cNvPicPr/>
          <p:nvPr/>
        </p:nvPicPr>
        <p:blipFill>
          <a:blip r:embed="rId4"/>
          <a:stretch/>
        </p:blipFill>
        <p:spPr>
          <a:xfrm>
            <a:off x="5506560" y="1326600"/>
            <a:ext cx="3718080" cy="3287880"/>
          </a:xfrm>
          <a:prstGeom prst="rect">
            <a:avLst/>
          </a:prstGeom>
          <a:ln w="10800">
            <a:noFill/>
          </a:ln>
        </p:spPr>
      </p:pic>
      <p:sp>
        <p:nvSpPr>
          <p:cNvPr id="3" name="PlaceHolder 2"/>
          <p:cNvSpPr>
            <a:spLocks noGrp="1"/>
          </p:cNvSpPr>
          <p:nvPr>
            <p:ph type="sldNum" idx="2"/>
          </p:nvPr>
        </p:nvSpPr>
        <p:spPr/>
        <p:txBody>
          <a:bodyPr/>
          <a:lstStyle/>
          <a:p>
            <a:fld id="{CAB3B698-08DA-47D5-B4F8-C36E378DD67E}" type="slidenum">
              <a:t>11</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pPr>
              <a:lnSpc>
                <a:spcPct val="90000"/>
              </a:lnSpc>
              <a:buNone/>
            </a:pPr>
            <a:r>
              <a:rPr lang="ru-RU" sz="4400" b="0" strike="noStrike" spc="-1">
                <a:solidFill>
                  <a:srgbClr val="FFFFFF"/>
                </a:solidFill>
                <a:latin typeface="Arial"/>
                <a:ea typeface="DejaVu Sans"/>
              </a:rPr>
              <a:t>Geographical Distribution of events</a:t>
            </a:r>
            <a:endParaRPr lang="ru-RU" sz="4400" b="0" strike="noStrike" spc="-1">
              <a:solidFill>
                <a:srgbClr val="000000"/>
              </a:solidFill>
              <a:latin typeface="Arial"/>
            </a:endParaRPr>
          </a:p>
        </p:txBody>
      </p:sp>
      <p:pic>
        <p:nvPicPr>
          <p:cNvPr id="179" name="Рисунок 176"/>
          <p:cNvPicPr/>
          <p:nvPr/>
        </p:nvPicPr>
        <p:blipFill>
          <a:blip r:embed="rId3"/>
          <a:stretch/>
        </p:blipFill>
        <p:spPr>
          <a:xfrm>
            <a:off x="1071000" y="1326600"/>
            <a:ext cx="3292200" cy="3287880"/>
          </a:xfrm>
          <a:prstGeom prst="rect">
            <a:avLst/>
          </a:prstGeom>
          <a:ln w="10800">
            <a:noFill/>
          </a:ln>
        </p:spPr>
      </p:pic>
      <p:pic>
        <p:nvPicPr>
          <p:cNvPr id="180" name="Рисунок 177"/>
          <p:cNvPicPr/>
          <p:nvPr/>
        </p:nvPicPr>
        <p:blipFill>
          <a:blip r:embed="rId4"/>
          <a:stretch/>
        </p:blipFill>
        <p:spPr>
          <a:xfrm>
            <a:off x="5152320" y="1423440"/>
            <a:ext cx="4426560" cy="3093840"/>
          </a:xfrm>
          <a:prstGeom prst="rect">
            <a:avLst/>
          </a:prstGeom>
          <a:ln w="10800">
            <a:noFill/>
          </a:ln>
        </p:spPr>
      </p:pic>
      <p:sp>
        <p:nvSpPr>
          <p:cNvPr id="3" name="PlaceHolder 2"/>
          <p:cNvSpPr>
            <a:spLocks noGrp="1"/>
          </p:cNvSpPr>
          <p:nvPr>
            <p:ph type="sldNum" idx="5"/>
          </p:nvPr>
        </p:nvSpPr>
        <p:spPr/>
        <p:txBody>
          <a:bodyPr/>
          <a:lstStyle/>
          <a:p>
            <a:fld id="{FF40EB0A-F5AE-47D1-AAB4-68E5E61B88CD}" type="slidenum">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pPr>
              <a:lnSpc>
                <a:spcPct val="90000"/>
              </a:lnSpc>
              <a:buNone/>
            </a:pPr>
            <a:r>
              <a:rPr lang="ru-RU" sz="4400" b="0" strike="noStrike" spc="-1">
                <a:solidFill>
                  <a:srgbClr val="FFFFFF"/>
                </a:solidFill>
                <a:latin typeface="Arial"/>
                <a:ea typeface="DejaVu Sans"/>
              </a:rPr>
              <a:t>Dataset at Zenodo</a:t>
            </a:r>
            <a:endParaRPr lang="ru-RU" sz="4400" b="0" strike="noStrike" spc="-1">
              <a:solidFill>
                <a:srgbClr val="000000"/>
              </a:solidFill>
              <a:latin typeface="Arial"/>
            </a:endParaRPr>
          </a:p>
        </p:txBody>
      </p:sp>
      <p:pic>
        <p:nvPicPr>
          <p:cNvPr id="182" name="Рисунок 179"/>
          <p:cNvPicPr/>
          <p:nvPr/>
        </p:nvPicPr>
        <p:blipFill>
          <a:blip r:embed="rId3"/>
          <a:stretch/>
        </p:blipFill>
        <p:spPr>
          <a:xfrm>
            <a:off x="287640" y="1757520"/>
            <a:ext cx="4802400" cy="2382120"/>
          </a:xfrm>
          <a:prstGeom prst="rect">
            <a:avLst/>
          </a:prstGeom>
          <a:ln w="10800">
            <a:noFill/>
          </a:ln>
        </p:spPr>
      </p:pic>
      <p:pic>
        <p:nvPicPr>
          <p:cNvPr id="183" name="Рисунок 180"/>
          <p:cNvPicPr/>
          <p:nvPr/>
        </p:nvPicPr>
        <p:blipFill>
          <a:blip r:embed="rId4"/>
          <a:stretch/>
        </p:blipFill>
        <p:spPr>
          <a:xfrm>
            <a:off x="5292000" y="1747440"/>
            <a:ext cx="4358880" cy="2408760"/>
          </a:xfrm>
          <a:prstGeom prst="rect">
            <a:avLst/>
          </a:prstGeom>
          <a:ln w="10800">
            <a:noFill/>
          </a:ln>
        </p:spPr>
      </p:pic>
      <p:sp>
        <p:nvSpPr>
          <p:cNvPr id="3" name="PlaceHolder 2"/>
          <p:cNvSpPr>
            <a:spLocks noGrp="1"/>
          </p:cNvSpPr>
          <p:nvPr>
            <p:ph type="sldNum" idx="5"/>
          </p:nvPr>
        </p:nvSpPr>
        <p:spPr/>
        <p:txBody>
          <a:bodyPr/>
          <a:lstStyle/>
          <a:p>
            <a:fld id="{2644840A-83C7-4B12-82BB-6A3058DC9FA5}" type="slidenum">
              <a:t>13</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 name="Рисунок 181"/>
          <p:cNvPicPr/>
          <p:nvPr/>
        </p:nvPicPr>
        <p:blipFill>
          <a:blip r:embed="rId3"/>
          <a:stretch/>
        </p:blipFill>
        <p:spPr>
          <a:xfrm>
            <a:off x="0" y="720"/>
            <a:ext cx="10079280" cy="5668920"/>
          </a:xfrm>
          <a:prstGeom prst="rect">
            <a:avLst/>
          </a:prstGeom>
          <a:ln w="10800">
            <a:noFill/>
          </a:ln>
        </p:spPr>
      </p:pic>
      <p:sp>
        <p:nvSpPr>
          <p:cNvPr id="2" name="PlaceHolder 1"/>
          <p:cNvSpPr>
            <a:spLocks noGrp="1"/>
          </p:cNvSpPr>
          <p:nvPr>
            <p:ph type="sldNum" idx="2"/>
          </p:nvPr>
        </p:nvSpPr>
        <p:spPr/>
        <p:txBody>
          <a:bodyPr/>
          <a:lstStyle/>
          <a:p>
            <a:fld id="{A84C2184-BB01-473E-85AD-41814B9C7DF3}" type="slidenum">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pPr>
              <a:lnSpc>
                <a:spcPct val="90000"/>
              </a:lnSpc>
              <a:buNone/>
            </a:pPr>
            <a:r>
              <a:rPr lang="ru-RU" sz="4400" b="0" strike="noStrike" spc="-1">
                <a:solidFill>
                  <a:srgbClr val="FFFFFF"/>
                </a:solidFill>
                <a:latin typeface="Arial"/>
                <a:ea typeface="DejaVu Sans"/>
              </a:rPr>
              <a:t>Named Entity Recognition</a:t>
            </a:r>
            <a:endParaRPr lang="ru-RU" sz="4400" b="0" strike="noStrike" spc="-1">
              <a:solidFill>
                <a:srgbClr val="000000"/>
              </a:solidFill>
              <a:latin typeface="Arial"/>
            </a:endParaRPr>
          </a:p>
        </p:txBody>
      </p:sp>
      <p:pic>
        <p:nvPicPr>
          <p:cNvPr id="186" name="Рисунок 183"/>
          <p:cNvPicPr/>
          <p:nvPr/>
        </p:nvPicPr>
        <p:blipFill>
          <a:blip r:embed="rId3"/>
          <a:stretch/>
        </p:blipFill>
        <p:spPr>
          <a:xfrm>
            <a:off x="288000" y="2094480"/>
            <a:ext cx="4426560" cy="425160"/>
          </a:xfrm>
          <a:prstGeom prst="rect">
            <a:avLst/>
          </a:prstGeom>
          <a:ln w="10800">
            <a:noFill/>
          </a:ln>
        </p:spPr>
      </p:pic>
      <p:sp>
        <p:nvSpPr>
          <p:cNvPr id="187" name="PlaceHolder 2"/>
          <p:cNvSpPr>
            <a:spLocks noGrp="1"/>
          </p:cNvSpPr>
          <p:nvPr>
            <p:ph/>
          </p:nvPr>
        </p:nvSpPr>
        <p:spPr>
          <a:xfrm>
            <a:off x="5152680" y="1326600"/>
            <a:ext cx="4426560" cy="3287880"/>
          </a:xfrm>
          <a:prstGeom prst="rect">
            <a:avLst/>
          </a:prstGeom>
          <a:noFill/>
          <a:ln w="0">
            <a:noFill/>
          </a:ln>
        </p:spPr>
        <p:txBody>
          <a:bodyPr lIns="0" tIns="0" rIns="0" bIns="0" anchor="t">
            <a:normAutofit/>
          </a:bodyPr>
          <a:lstStyle/>
          <a:p>
            <a:pPr marL="431640" indent="-324000">
              <a:lnSpc>
                <a:spcPct val="90000"/>
              </a:lnSpc>
              <a:spcBef>
                <a:spcPts val="1417"/>
              </a:spcBef>
              <a:buClr>
                <a:srgbClr val="FFFFFF"/>
              </a:buClr>
              <a:buSzPct val="45000"/>
              <a:buFont typeface="Wingdings" charset="2"/>
              <a:buChar char=""/>
            </a:pPr>
            <a:r>
              <a:rPr lang="ru-RU" sz="3200" b="0" strike="noStrike" spc="-1">
                <a:solidFill>
                  <a:srgbClr val="FFFFFF"/>
                </a:solidFill>
                <a:latin typeface="Arial"/>
                <a:ea typeface="DejaVu Sans"/>
              </a:rPr>
              <a:t>ChatGPT</a:t>
            </a:r>
            <a:r>
              <a:rPr lang="ru-RU" sz="3200" b="0" strike="noStrike" spc="-1">
                <a:solidFill>
                  <a:srgbClr val="000000"/>
                </a:solidFill>
                <a:latin typeface="Arial"/>
                <a:ea typeface="DejaVu Sans"/>
              </a:rPr>
              <a:t>-4</a:t>
            </a:r>
            <a:endParaRPr lang="ru-RU" sz="3200" b="0" strike="noStrike" spc="-1">
              <a:solidFill>
                <a:srgbClr val="000000"/>
              </a:solidFill>
              <a:latin typeface="Arial"/>
            </a:endParaRPr>
          </a:p>
          <a:p>
            <a:pPr>
              <a:lnSpc>
                <a:spcPct val="90000"/>
              </a:lnSpc>
              <a:spcBef>
                <a:spcPts val="1417"/>
              </a:spcBef>
              <a:buNone/>
            </a:pPr>
            <a:endParaRPr lang="ru-RU" sz="3200" b="0" strike="noStrike" spc="-1">
              <a:solidFill>
                <a:srgbClr val="000000"/>
              </a:solidFill>
              <a:latin typeface="Arial"/>
            </a:endParaRPr>
          </a:p>
        </p:txBody>
      </p:sp>
      <p:sp>
        <p:nvSpPr>
          <p:cNvPr id="188" name="PlaceHolder 3"/>
          <p:cNvSpPr>
            <a:spLocks noGrp="1"/>
          </p:cNvSpPr>
          <p:nvPr>
            <p:ph/>
          </p:nvPr>
        </p:nvSpPr>
        <p:spPr>
          <a:xfrm>
            <a:off x="288000" y="1296000"/>
            <a:ext cx="4426560" cy="3287880"/>
          </a:xfrm>
          <a:prstGeom prst="rect">
            <a:avLst/>
          </a:prstGeom>
          <a:noFill/>
          <a:ln w="0">
            <a:noFill/>
          </a:ln>
        </p:spPr>
        <p:txBody>
          <a:bodyPr lIns="0" tIns="0" rIns="0" bIns="0" anchor="t">
            <a:normAutofit/>
          </a:bodyPr>
          <a:lstStyle/>
          <a:p>
            <a:pPr marL="565200" indent="-457200">
              <a:lnSpc>
                <a:spcPct val="90000"/>
              </a:lnSpc>
              <a:spcBef>
                <a:spcPts val="1417"/>
              </a:spcBef>
              <a:buClr>
                <a:srgbClr val="FFFFFF"/>
              </a:buClr>
              <a:buSzPct val="45000"/>
              <a:buFont typeface="Arial"/>
              <a:buChar char="•"/>
            </a:pPr>
            <a:r>
              <a:rPr lang="ru-RU" sz="3200" b="0" strike="noStrike" spc="-1">
                <a:solidFill>
                  <a:srgbClr val="FFFFFF"/>
                </a:solidFill>
                <a:latin typeface="Arial"/>
                <a:ea typeface="DejaVu Sans"/>
              </a:rPr>
              <a:t>DeepPavlov</a:t>
            </a:r>
            <a:endParaRPr lang="ru-RU" sz="3200" b="0" strike="noStrike" spc="-1">
              <a:solidFill>
                <a:srgbClr val="000000"/>
              </a:solidFill>
              <a:latin typeface="Arial"/>
            </a:endParaRPr>
          </a:p>
          <a:p>
            <a:pPr>
              <a:lnSpc>
                <a:spcPct val="90000"/>
              </a:lnSpc>
              <a:spcBef>
                <a:spcPts val="1417"/>
              </a:spcBef>
              <a:buNone/>
            </a:pPr>
            <a:endParaRPr lang="ru-RU" sz="3200" b="0" strike="noStrike" spc="-1">
              <a:solidFill>
                <a:srgbClr val="000000"/>
              </a:solidFill>
              <a:latin typeface="Arial"/>
            </a:endParaRPr>
          </a:p>
        </p:txBody>
      </p:sp>
      <p:pic>
        <p:nvPicPr>
          <p:cNvPr id="189" name="Рисунок 186"/>
          <p:cNvPicPr/>
          <p:nvPr/>
        </p:nvPicPr>
        <p:blipFill>
          <a:blip r:embed="rId4"/>
          <a:stretch/>
        </p:blipFill>
        <p:spPr>
          <a:xfrm>
            <a:off x="288000" y="2700000"/>
            <a:ext cx="4571640" cy="475200"/>
          </a:xfrm>
          <a:prstGeom prst="rect">
            <a:avLst/>
          </a:prstGeom>
          <a:ln w="10800">
            <a:noFill/>
          </a:ln>
        </p:spPr>
      </p:pic>
      <p:pic>
        <p:nvPicPr>
          <p:cNvPr id="190" name="Рисунок 187"/>
          <p:cNvPicPr/>
          <p:nvPr/>
        </p:nvPicPr>
        <p:blipFill>
          <a:blip r:embed="rId5"/>
          <a:stretch/>
        </p:blipFill>
        <p:spPr>
          <a:xfrm>
            <a:off x="5220000" y="2700000"/>
            <a:ext cx="4751280" cy="507240"/>
          </a:xfrm>
          <a:prstGeom prst="rect">
            <a:avLst/>
          </a:prstGeom>
          <a:ln w="10800">
            <a:noFill/>
          </a:ln>
        </p:spPr>
      </p:pic>
      <p:pic>
        <p:nvPicPr>
          <p:cNvPr id="191" name="Рисунок 188"/>
          <p:cNvPicPr/>
          <p:nvPr/>
        </p:nvPicPr>
        <p:blipFill>
          <a:blip r:embed="rId6"/>
          <a:stretch/>
        </p:blipFill>
        <p:spPr>
          <a:xfrm>
            <a:off x="5221800" y="2056680"/>
            <a:ext cx="4497840" cy="428760"/>
          </a:xfrm>
          <a:prstGeom prst="rect">
            <a:avLst/>
          </a:prstGeom>
          <a:ln w="10800">
            <a:noFill/>
          </a:ln>
        </p:spPr>
      </p:pic>
      <p:sp>
        <p:nvSpPr>
          <p:cNvPr id="5" name="PlaceHolder 4"/>
          <p:cNvSpPr>
            <a:spLocks noGrp="1"/>
          </p:cNvSpPr>
          <p:nvPr>
            <p:ph type="sldNum" idx="2"/>
          </p:nvPr>
        </p:nvSpPr>
        <p:spPr/>
        <p:txBody>
          <a:bodyPr/>
          <a:lstStyle/>
          <a:p>
            <a:fld id="{F5AB3F21-AEB0-47AC-9223-F051D360F74B}" type="slidenum">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pPr>
              <a:lnSpc>
                <a:spcPct val="90000"/>
              </a:lnSpc>
              <a:buNone/>
            </a:pPr>
            <a:r>
              <a:rPr lang="ru-RU" sz="4400" b="0" strike="noStrike" spc="-1">
                <a:solidFill>
                  <a:srgbClr val="FFFFFF"/>
                </a:solidFill>
                <a:latin typeface="Arial"/>
                <a:ea typeface="DejaVu Sans"/>
              </a:rPr>
              <a:t>Person connected to the event</a:t>
            </a:r>
            <a:endParaRPr lang="ru-RU" sz="4400" b="0" strike="noStrike" spc="-1">
              <a:solidFill>
                <a:srgbClr val="000000"/>
              </a:solidFill>
              <a:latin typeface="Arial"/>
            </a:endParaRPr>
          </a:p>
        </p:txBody>
      </p:sp>
      <p:pic>
        <p:nvPicPr>
          <p:cNvPr id="193" name="Рисунок 190"/>
          <p:cNvPicPr/>
          <p:nvPr/>
        </p:nvPicPr>
        <p:blipFill>
          <a:blip r:embed="rId3"/>
          <a:stretch/>
        </p:blipFill>
        <p:spPr>
          <a:xfrm>
            <a:off x="973080" y="1434240"/>
            <a:ext cx="7515360" cy="3065400"/>
          </a:xfrm>
          <a:prstGeom prst="rect">
            <a:avLst/>
          </a:prstGeom>
          <a:ln w="10800">
            <a:noFill/>
          </a:ln>
        </p:spPr>
      </p:pic>
      <p:sp>
        <p:nvSpPr>
          <p:cNvPr id="194" name="TextBox 191"/>
          <p:cNvSpPr/>
          <p:nvPr/>
        </p:nvSpPr>
        <p:spPr>
          <a:xfrm>
            <a:off x="3528000" y="4716000"/>
            <a:ext cx="5399640" cy="402480"/>
          </a:xfrm>
          <a:prstGeom prst="rect">
            <a:avLst/>
          </a:prstGeom>
          <a:noFill/>
          <a:ln w="1080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450720" indent="-343080" algn="r">
              <a:lnSpc>
                <a:spcPct val="100000"/>
              </a:lnSpc>
              <a:spcBef>
                <a:spcPts val="1417"/>
              </a:spcBef>
              <a:buClr>
                <a:srgbClr val="FFFFFF"/>
              </a:buClr>
              <a:buSzPct val="45000"/>
              <a:buFont typeface="Arial"/>
              <a:buChar char="•"/>
            </a:pPr>
            <a:r>
              <a:rPr lang="ru-RU" sz="2200" b="0" strike="noStrike" spc="-1">
                <a:solidFill>
                  <a:srgbClr val="FFFFFF"/>
                </a:solidFill>
                <a:latin typeface="Arial"/>
                <a:ea typeface="DejaVu Sans"/>
              </a:rPr>
              <a:t>14 975 persons</a:t>
            </a:r>
            <a:endParaRPr lang="ru-RU" sz="2200" b="0" strike="noStrike" spc="-1">
              <a:latin typeface="Arial"/>
            </a:endParaRPr>
          </a:p>
        </p:txBody>
      </p:sp>
      <p:sp>
        <p:nvSpPr>
          <p:cNvPr id="3" name="PlaceHolder 2"/>
          <p:cNvSpPr>
            <a:spLocks noGrp="1"/>
          </p:cNvSpPr>
          <p:nvPr>
            <p:ph type="sldNum" idx="5"/>
          </p:nvPr>
        </p:nvSpPr>
        <p:spPr/>
        <p:txBody>
          <a:bodyPr/>
          <a:lstStyle/>
          <a:p>
            <a:fld id="{5E7CD71D-FFCB-496A-8E23-29E59F360CB5}" type="slidenum">
              <a:t>16</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95"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pPr>
              <a:lnSpc>
                <a:spcPct val="90000"/>
              </a:lnSpc>
              <a:buNone/>
            </a:pPr>
            <a:r>
              <a:rPr lang="ru-RU" sz="4400" b="0" strike="noStrike" spc="-1">
                <a:solidFill>
                  <a:srgbClr val="000000"/>
                </a:solidFill>
                <a:latin typeface="Arial"/>
                <a:ea typeface="DejaVu Sans"/>
              </a:rPr>
              <a:t>Literary Network</a:t>
            </a:r>
            <a:endParaRPr lang="ru-RU" sz="4400" b="0" strike="noStrike" spc="-1">
              <a:solidFill>
                <a:srgbClr val="000000"/>
              </a:solidFill>
              <a:latin typeface="Arial"/>
            </a:endParaRPr>
          </a:p>
        </p:txBody>
      </p:sp>
      <p:pic>
        <p:nvPicPr>
          <p:cNvPr id="196" name="Рисунок 193"/>
          <p:cNvPicPr/>
          <p:nvPr/>
        </p:nvPicPr>
        <p:blipFill>
          <a:blip r:embed="rId3"/>
          <a:stretch/>
        </p:blipFill>
        <p:spPr>
          <a:xfrm>
            <a:off x="5152680" y="1326600"/>
            <a:ext cx="3844800" cy="3287880"/>
          </a:xfrm>
          <a:prstGeom prst="rect">
            <a:avLst/>
          </a:prstGeom>
          <a:ln w="10800">
            <a:noFill/>
          </a:ln>
        </p:spPr>
      </p:pic>
      <p:pic>
        <p:nvPicPr>
          <p:cNvPr id="197" name="Рисунок 194"/>
          <p:cNvPicPr/>
          <p:nvPr/>
        </p:nvPicPr>
        <p:blipFill>
          <a:blip r:embed="rId4"/>
          <a:stretch/>
        </p:blipFill>
        <p:spPr>
          <a:xfrm>
            <a:off x="352440" y="900000"/>
            <a:ext cx="4327200" cy="4217040"/>
          </a:xfrm>
          <a:prstGeom prst="rect">
            <a:avLst/>
          </a:prstGeom>
          <a:ln w="10800">
            <a:noFill/>
          </a:ln>
        </p:spPr>
      </p:pic>
      <p:sp>
        <p:nvSpPr>
          <p:cNvPr id="3" name="PlaceHolder 2"/>
          <p:cNvSpPr>
            <a:spLocks noGrp="1"/>
          </p:cNvSpPr>
          <p:nvPr>
            <p:ph type="sldNum" idx="5"/>
          </p:nvPr>
        </p:nvSpPr>
        <p:spPr/>
        <p:txBody>
          <a:bodyPr/>
          <a:lstStyle/>
          <a:p>
            <a:fld id="{7D76BA19-D3BA-4011-B275-65E1CC9912A1}" type="slidenum">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98"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pPr>
              <a:lnSpc>
                <a:spcPct val="90000"/>
              </a:lnSpc>
              <a:buNone/>
            </a:pPr>
            <a:r>
              <a:rPr lang="ru-RU" sz="4400" b="0" strike="noStrike" spc="-1">
                <a:solidFill>
                  <a:srgbClr val="000000"/>
                </a:solidFill>
                <a:latin typeface="Arial"/>
                <a:ea typeface="DejaVu Sans"/>
              </a:rPr>
              <a:t>Data Pipeline</a:t>
            </a:r>
            <a:endParaRPr lang="ru-RU" sz="4400" b="0" strike="noStrike" spc="-1">
              <a:solidFill>
                <a:srgbClr val="000000"/>
              </a:solidFill>
              <a:latin typeface="Arial"/>
            </a:endParaRPr>
          </a:p>
        </p:txBody>
      </p:sp>
      <p:pic>
        <p:nvPicPr>
          <p:cNvPr id="199" name="Рисунок 196"/>
          <p:cNvPicPr/>
          <p:nvPr/>
        </p:nvPicPr>
        <p:blipFill>
          <a:blip r:embed="rId3"/>
          <a:stretch/>
        </p:blipFill>
        <p:spPr>
          <a:xfrm>
            <a:off x="1689840" y="1241280"/>
            <a:ext cx="6877800" cy="3186360"/>
          </a:xfrm>
          <a:prstGeom prst="rect">
            <a:avLst/>
          </a:prstGeom>
          <a:ln w="10800">
            <a:noFill/>
          </a:ln>
        </p:spPr>
      </p:pic>
      <p:sp>
        <p:nvSpPr>
          <p:cNvPr id="3" name="PlaceHolder 2"/>
          <p:cNvSpPr>
            <a:spLocks noGrp="1"/>
          </p:cNvSpPr>
          <p:nvPr>
            <p:ph type="sldNum" idx="5"/>
          </p:nvPr>
        </p:nvSpPr>
        <p:spPr/>
        <p:txBody>
          <a:bodyPr/>
          <a:lstStyle/>
          <a:p>
            <a:fld id="{2D1E79A9-D3B3-40CF-BD76-A62373306D7B}" type="slidenum">
              <a:t>18</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pPr>
              <a:lnSpc>
                <a:spcPct val="90000"/>
              </a:lnSpc>
              <a:buNone/>
            </a:pPr>
            <a:r>
              <a:rPr lang="en-US" sz="4400" b="0" strike="noStrike" spc="-1">
                <a:solidFill>
                  <a:srgbClr val="FFFFFF"/>
                </a:solidFill>
                <a:latin typeface="Arial"/>
                <a:ea typeface="DejaVu Sans"/>
              </a:rPr>
              <a:t>Initial textual data</a:t>
            </a:r>
            <a:endParaRPr lang="ru-RU" sz="4400" b="0" strike="noStrike" spc="-1">
              <a:solidFill>
                <a:srgbClr val="000000"/>
              </a:solidFill>
              <a:latin typeface="Arial"/>
            </a:endParaRPr>
          </a:p>
        </p:txBody>
      </p:sp>
      <p:sp>
        <p:nvSpPr>
          <p:cNvPr id="149" name="PlaceHolder 2"/>
          <p:cNvSpPr>
            <a:spLocks noGrp="1"/>
          </p:cNvSpPr>
          <p:nvPr>
            <p:ph/>
          </p:nvPr>
        </p:nvSpPr>
        <p:spPr>
          <a:xfrm>
            <a:off x="504000" y="1326600"/>
            <a:ext cx="4426560" cy="3287880"/>
          </a:xfrm>
          <a:prstGeom prst="rect">
            <a:avLst/>
          </a:prstGeom>
          <a:noFill/>
          <a:ln w="0">
            <a:noFill/>
          </a:ln>
        </p:spPr>
        <p:txBody>
          <a:bodyPr lIns="0" tIns="0" rIns="0" bIns="0" anchor="t">
            <a:normAutofit fontScale="86000"/>
          </a:bodyPr>
          <a:lstStyle/>
          <a:p>
            <a:pPr>
              <a:lnSpc>
                <a:spcPct val="90000"/>
              </a:lnSpc>
              <a:spcBef>
                <a:spcPts val="1417"/>
              </a:spcBef>
              <a:buNone/>
            </a:pPr>
            <a:endParaRPr lang="ru-RU" sz="2800" b="0" strike="noStrike" spc="-1">
              <a:solidFill>
                <a:srgbClr val="000000"/>
              </a:solidFill>
              <a:latin typeface="Arial"/>
            </a:endParaRPr>
          </a:p>
          <a:p>
            <a:pPr marL="996840" lvl="1" indent="-457200">
              <a:lnSpc>
                <a:spcPct val="90000"/>
              </a:lnSpc>
              <a:spcBef>
                <a:spcPts val="1100"/>
              </a:spcBef>
              <a:buClr>
                <a:srgbClr val="FFFFFF"/>
              </a:buClr>
              <a:buSzPct val="75000"/>
              <a:buFont typeface="Arial"/>
              <a:buChar char="•"/>
            </a:pPr>
            <a:r>
              <a:rPr lang="ru-RU" sz="2800" b="0" strike="noStrike" spc="-1">
                <a:solidFill>
                  <a:srgbClr val="FFFFFF"/>
                </a:solidFill>
                <a:latin typeface="Arial"/>
                <a:ea typeface="DejaVu Sans"/>
              </a:rPr>
              <a:t>1154 newsletter’s issues </a:t>
            </a:r>
            <a:endParaRPr lang="ru-RU" sz="2800" b="0" strike="noStrike" spc="-1">
              <a:solidFill>
                <a:srgbClr val="000000"/>
              </a:solidFill>
              <a:latin typeface="Arial"/>
            </a:endParaRPr>
          </a:p>
          <a:p>
            <a:pPr marL="996840" lvl="1" indent="-457200">
              <a:lnSpc>
                <a:spcPct val="90000"/>
              </a:lnSpc>
              <a:spcBef>
                <a:spcPts val="1100"/>
              </a:spcBef>
              <a:buClr>
                <a:srgbClr val="FFFFFF"/>
              </a:buClr>
              <a:buSzPct val="75000"/>
              <a:buFont typeface="Arial"/>
              <a:buChar char="•"/>
            </a:pPr>
            <a:r>
              <a:rPr lang="ru-RU" sz="2800" b="0" strike="noStrike" spc="-1">
                <a:solidFill>
                  <a:srgbClr val="FFFFFF"/>
                </a:solidFill>
                <a:latin typeface="Arial"/>
                <a:ea typeface="DejaVu Sans"/>
              </a:rPr>
              <a:t>sent from 1999 to 2019 </a:t>
            </a:r>
            <a:endParaRPr lang="ru-RU" sz="2800" b="0" strike="noStrike" spc="-1">
              <a:solidFill>
                <a:srgbClr val="000000"/>
              </a:solidFill>
              <a:latin typeface="Arial"/>
            </a:endParaRPr>
          </a:p>
          <a:p>
            <a:pPr marL="996840" lvl="1" indent="-457200">
              <a:lnSpc>
                <a:spcPct val="90000"/>
              </a:lnSpc>
              <a:spcBef>
                <a:spcPts val="1100"/>
              </a:spcBef>
              <a:buClr>
                <a:srgbClr val="FFFFFF"/>
              </a:buClr>
              <a:buSzPct val="75000"/>
              <a:buFont typeface="Arial"/>
              <a:buChar char="•"/>
            </a:pPr>
            <a:r>
              <a:rPr lang="ru-RU" sz="2800" b="0" strike="noStrike" spc="-1">
                <a:solidFill>
                  <a:srgbClr val="FFFFFF"/>
                </a:solidFill>
                <a:latin typeface="Arial"/>
                <a:ea typeface="DejaVu Sans"/>
              </a:rPr>
              <a:t>contains the list of upcoming literary events </a:t>
            </a:r>
            <a:br>
              <a:rPr sz="2800"/>
            </a:br>
            <a:r>
              <a:rPr lang="ru-RU" sz="2800" b="0" strike="noStrike" spc="-1">
                <a:solidFill>
                  <a:srgbClr val="FFFFFF"/>
                </a:solidFill>
                <a:latin typeface="Arial"/>
                <a:ea typeface="DejaVu Sans"/>
              </a:rPr>
              <a:t>in Saint Petersburg </a:t>
            </a:r>
            <a:endParaRPr lang="ru-RU" sz="2800" b="0" strike="noStrike" spc="-1">
              <a:solidFill>
                <a:srgbClr val="000000"/>
              </a:solidFill>
              <a:latin typeface="Arial"/>
            </a:endParaRPr>
          </a:p>
          <a:p>
            <a:pPr marL="996840" lvl="1" indent="-457200">
              <a:lnSpc>
                <a:spcPct val="90000"/>
              </a:lnSpc>
              <a:spcBef>
                <a:spcPts val="1100"/>
              </a:spcBef>
              <a:buClr>
                <a:srgbClr val="FFFFFF"/>
              </a:buClr>
              <a:buSzPct val="75000"/>
              <a:buFont typeface="Arial"/>
              <a:buChar char="•"/>
            </a:pPr>
            <a:r>
              <a:rPr lang="ru-RU" sz="2800" b="0" strike="noStrike" spc="-1">
                <a:solidFill>
                  <a:srgbClr val="FFFFFF"/>
                </a:solidFill>
                <a:latin typeface="Arial"/>
                <a:ea typeface="DejaVu Sans"/>
              </a:rPr>
              <a:t>in Russian</a:t>
            </a:r>
            <a:endParaRPr lang="ru-RU" sz="2800" b="0" strike="noStrike" spc="-1">
              <a:solidFill>
                <a:srgbClr val="000000"/>
              </a:solidFill>
              <a:latin typeface="Arial"/>
            </a:endParaRPr>
          </a:p>
        </p:txBody>
      </p:sp>
      <p:pic>
        <p:nvPicPr>
          <p:cNvPr id="150" name="Рисунок 147"/>
          <p:cNvPicPr/>
          <p:nvPr/>
        </p:nvPicPr>
        <p:blipFill>
          <a:blip r:embed="rId3"/>
          <a:stretch/>
        </p:blipFill>
        <p:spPr>
          <a:xfrm>
            <a:off x="5152320" y="1420560"/>
            <a:ext cx="4426560" cy="3099600"/>
          </a:xfrm>
          <a:prstGeom prst="rect">
            <a:avLst/>
          </a:prstGeom>
          <a:ln w="10800">
            <a:noFill/>
          </a:ln>
        </p:spPr>
      </p:pic>
      <p:sp>
        <p:nvSpPr>
          <p:cNvPr id="4" name="PlaceHolder 3"/>
          <p:cNvSpPr>
            <a:spLocks noGrp="1"/>
          </p:cNvSpPr>
          <p:nvPr>
            <p:ph type="sldNum" idx="2"/>
          </p:nvPr>
        </p:nvSpPr>
        <p:spPr/>
        <p:txBody>
          <a:bodyPr/>
          <a:lstStyle/>
          <a:p>
            <a:fld id="{4323DF93-0A3F-431D-9B9E-EB7C8549E3F4}" type="slidenum">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pPr>
              <a:lnSpc>
                <a:spcPct val="90000"/>
              </a:lnSpc>
              <a:buNone/>
            </a:pPr>
            <a:r>
              <a:rPr lang="ru-RU" sz="4400" b="0" strike="noStrike" spc="-1">
                <a:solidFill>
                  <a:srgbClr val="FFFFFF"/>
                </a:solidFill>
                <a:latin typeface="Arial"/>
                <a:ea typeface="DejaVu Sans"/>
              </a:rPr>
              <a:t>Goals</a:t>
            </a:r>
            <a:endParaRPr lang="ru-RU" sz="4400" b="0" strike="noStrike" spc="-1">
              <a:solidFill>
                <a:srgbClr val="000000"/>
              </a:solidFill>
              <a:latin typeface="Arial"/>
            </a:endParaRPr>
          </a:p>
        </p:txBody>
      </p:sp>
      <p:sp>
        <p:nvSpPr>
          <p:cNvPr id="152" name="PlaceHolder 2"/>
          <p:cNvSpPr>
            <a:spLocks noGrp="1"/>
          </p:cNvSpPr>
          <p:nvPr>
            <p:ph/>
          </p:nvPr>
        </p:nvSpPr>
        <p:spPr>
          <a:xfrm>
            <a:off x="433080" y="1440000"/>
            <a:ext cx="4426560" cy="3287880"/>
          </a:xfrm>
          <a:prstGeom prst="rect">
            <a:avLst/>
          </a:prstGeom>
          <a:noFill/>
          <a:ln w="0">
            <a:noFill/>
          </a:ln>
        </p:spPr>
        <p:txBody>
          <a:bodyPr lIns="0" tIns="0" rIns="0" bIns="0" anchor="t">
            <a:normAutofit fontScale="92000"/>
          </a:bodyPr>
          <a:lstStyle/>
          <a:p>
            <a:pPr marL="565200" indent="-457200">
              <a:lnSpc>
                <a:spcPct val="100000"/>
              </a:lnSpc>
              <a:spcBef>
                <a:spcPts val="1001"/>
              </a:spcBef>
              <a:buClr>
                <a:srgbClr val="FFFFFF"/>
              </a:buClr>
              <a:buSzPct val="45000"/>
              <a:buFont typeface="Arial"/>
              <a:buChar char="•"/>
            </a:pPr>
            <a:r>
              <a:rPr lang="ru-RU" sz="3200" b="0" strike="noStrike" spc="-1">
                <a:solidFill>
                  <a:srgbClr val="FFFFFF"/>
                </a:solidFill>
                <a:latin typeface="Arial"/>
                <a:ea typeface="DejaVu Sans"/>
              </a:rPr>
              <a:t>Transform the corpus of newsletters into structured dataset</a:t>
            </a:r>
            <a:br>
              <a:rPr sz="3200"/>
            </a:br>
            <a:r>
              <a:rPr lang="ru-RU" sz="3200" b="0" strike="noStrike" spc="-1">
                <a:solidFill>
                  <a:srgbClr val="FFFFFF"/>
                </a:solidFill>
                <a:latin typeface="Arial"/>
                <a:ea typeface="DejaVu Sans"/>
              </a:rPr>
              <a:t> </a:t>
            </a:r>
            <a:endParaRPr lang="ru-RU" sz="3200" b="0" strike="noStrike" spc="-1">
              <a:solidFill>
                <a:srgbClr val="000000"/>
              </a:solidFill>
              <a:latin typeface="Arial"/>
            </a:endParaRPr>
          </a:p>
          <a:p>
            <a:pPr marL="565200" indent="-457200">
              <a:lnSpc>
                <a:spcPct val="100000"/>
              </a:lnSpc>
              <a:spcBef>
                <a:spcPts val="1001"/>
              </a:spcBef>
              <a:buClr>
                <a:srgbClr val="FFFFFF"/>
              </a:buClr>
              <a:buSzPct val="45000"/>
              <a:buFont typeface="Arial"/>
              <a:buChar char="•"/>
            </a:pPr>
            <a:r>
              <a:rPr lang="ru-RU" sz="3200" b="0" strike="noStrike" spc="-1">
                <a:solidFill>
                  <a:srgbClr val="FFFFFF"/>
                </a:solidFill>
                <a:latin typeface="Arial"/>
                <a:ea typeface="DejaVu Sans"/>
              </a:rPr>
              <a:t>Analyze the literary space of Saint Petersburg</a:t>
            </a:r>
            <a:endParaRPr lang="ru-RU" sz="3200" b="0" strike="noStrike" spc="-1">
              <a:solidFill>
                <a:srgbClr val="000000"/>
              </a:solidFill>
              <a:latin typeface="Arial"/>
            </a:endParaRPr>
          </a:p>
        </p:txBody>
      </p:sp>
      <p:pic>
        <p:nvPicPr>
          <p:cNvPr id="153" name="Рисунок 150"/>
          <p:cNvPicPr/>
          <p:nvPr/>
        </p:nvPicPr>
        <p:blipFill>
          <a:blip r:embed="rId3"/>
          <a:stretch/>
        </p:blipFill>
        <p:spPr>
          <a:xfrm>
            <a:off x="5721840" y="1326600"/>
            <a:ext cx="3287880" cy="3287880"/>
          </a:xfrm>
          <a:prstGeom prst="rect">
            <a:avLst/>
          </a:prstGeom>
          <a:ln w="10800">
            <a:noFill/>
          </a:ln>
        </p:spPr>
      </p:pic>
      <p:sp>
        <p:nvSpPr>
          <p:cNvPr id="4" name="PlaceHolder 3"/>
          <p:cNvSpPr>
            <a:spLocks noGrp="1"/>
          </p:cNvSpPr>
          <p:nvPr>
            <p:ph type="sldNum" idx="2"/>
          </p:nvPr>
        </p:nvSpPr>
        <p:spPr/>
        <p:txBody>
          <a:bodyPr/>
          <a:lstStyle/>
          <a:p>
            <a:fld id="{98CE62BC-B4E6-4729-AE30-A314F1A2882A}" type="slidenum">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pPr>
              <a:lnSpc>
                <a:spcPct val="90000"/>
              </a:lnSpc>
              <a:buNone/>
            </a:pPr>
            <a:r>
              <a:rPr lang="ru-RU" sz="4200" b="0" strike="noStrike" spc="-1">
                <a:solidFill>
                  <a:srgbClr val="FFFFFF"/>
                </a:solidFill>
                <a:latin typeface="Arial"/>
                <a:ea typeface="DejaVu Sans"/>
              </a:rPr>
              <a:t>Conversion: eml — WordPress — XML</a:t>
            </a:r>
            <a:endParaRPr lang="ru-RU" sz="4200" b="0" strike="noStrike" spc="-1">
              <a:solidFill>
                <a:srgbClr val="000000"/>
              </a:solidFill>
              <a:latin typeface="Arial"/>
            </a:endParaRPr>
          </a:p>
        </p:txBody>
      </p:sp>
      <p:pic>
        <p:nvPicPr>
          <p:cNvPr id="155" name="Рисунок 152"/>
          <p:cNvPicPr/>
          <p:nvPr/>
        </p:nvPicPr>
        <p:blipFill>
          <a:blip r:embed="rId3"/>
          <a:stretch/>
        </p:blipFill>
        <p:spPr>
          <a:xfrm>
            <a:off x="1403640" y="936000"/>
            <a:ext cx="6696000" cy="4098960"/>
          </a:xfrm>
          <a:prstGeom prst="rect">
            <a:avLst/>
          </a:prstGeom>
          <a:ln w="10800">
            <a:noFill/>
          </a:ln>
        </p:spPr>
      </p:pic>
      <p:sp>
        <p:nvSpPr>
          <p:cNvPr id="3" name="PlaceHolder 2"/>
          <p:cNvSpPr>
            <a:spLocks noGrp="1"/>
          </p:cNvSpPr>
          <p:nvPr>
            <p:ph type="sldNum" idx="5"/>
          </p:nvPr>
        </p:nvSpPr>
        <p:spPr/>
        <p:txBody>
          <a:bodyPr/>
          <a:lstStyle/>
          <a:p>
            <a:fld id="{D21B222C-5CFB-4A0D-A2AA-0FA296CF117A}" type="slidenum">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56"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pPr>
              <a:lnSpc>
                <a:spcPct val="90000"/>
              </a:lnSpc>
              <a:buNone/>
            </a:pPr>
            <a:r>
              <a:rPr lang="ru-RU" sz="4400" b="0" strike="noStrike" spc="-1">
                <a:solidFill>
                  <a:srgbClr val="000000"/>
                </a:solidFill>
                <a:latin typeface="Arial"/>
                <a:ea typeface="DejaVu Sans"/>
              </a:rPr>
              <a:t>What it looked like</a:t>
            </a:r>
            <a:endParaRPr lang="ru-RU" sz="4400" b="0" strike="noStrike" spc="-1">
              <a:solidFill>
                <a:srgbClr val="000000"/>
              </a:solidFill>
              <a:latin typeface="Arial"/>
            </a:endParaRPr>
          </a:p>
        </p:txBody>
      </p:sp>
      <p:pic>
        <p:nvPicPr>
          <p:cNvPr id="157" name="Рисунок 154"/>
          <p:cNvPicPr/>
          <p:nvPr/>
        </p:nvPicPr>
        <p:blipFill>
          <a:blip r:embed="rId3"/>
          <a:stretch/>
        </p:blipFill>
        <p:spPr>
          <a:xfrm>
            <a:off x="5152320" y="1332360"/>
            <a:ext cx="4426560" cy="3276360"/>
          </a:xfrm>
          <a:prstGeom prst="rect">
            <a:avLst/>
          </a:prstGeom>
          <a:ln w="10800">
            <a:noFill/>
          </a:ln>
        </p:spPr>
      </p:pic>
      <p:pic>
        <p:nvPicPr>
          <p:cNvPr id="158" name="Рисунок 155"/>
          <p:cNvPicPr/>
          <p:nvPr/>
        </p:nvPicPr>
        <p:blipFill>
          <a:blip r:embed="rId4"/>
          <a:stretch/>
        </p:blipFill>
        <p:spPr>
          <a:xfrm>
            <a:off x="491040" y="1332000"/>
            <a:ext cx="4188600" cy="3240000"/>
          </a:xfrm>
          <a:prstGeom prst="rect">
            <a:avLst/>
          </a:prstGeom>
          <a:ln w="10800">
            <a:noFill/>
          </a:ln>
        </p:spPr>
      </p:pic>
      <p:sp>
        <p:nvSpPr>
          <p:cNvPr id="3" name="PlaceHolder 2"/>
          <p:cNvSpPr>
            <a:spLocks noGrp="1"/>
          </p:cNvSpPr>
          <p:nvPr>
            <p:ph type="sldNum" idx="5"/>
          </p:nvPr>
        </p:nvSpPr>
        <p:spPr/>
        <p:txBody>
          <a:bodyPr/>
          <a:lstStyle/>
          <a:p>
            <a:fld id="{9629978C-24DE-4C55-9B13-B35B2ADFCD19}" type="slidenum">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pPr>
              <a:lnSpc>
                <a:spcPct val="90000"/>
              </a:lnSpc>
              <a:buNone/>
            </a:pPr>
            <a:r>
              <a:rPr lang="ru-RU" sz="3600" b="0" strike="noStrike" spc="-1">
                <a:solidFill>
                  <a:srgbClr val="FFFFFF"/>
                </a:solidFill>
                <a:latin typeface="Arial"/>
                <a:ea typeface="DejaVu Sans"/>
              </a:rPr>
              <a:t>Data cleaning with Python and common sense</a:t>
            </a:r>
            <a:endParaRPr lang="ru-RU" sz="3600" b="0" strike="noStrike" spc="-1">
              <a:solidFill>
                <a:srgbClr val="000000"/>
              </a:solidFill>
              <a:latin typeface="Arial"/>
            </a:endParaRPr>
          </a:p>
        </p:txBody>
      </p:sp>
      <p:sp>
        <p:nvSpPr>
          <p:cNvPr id="160" name="PlaceHolder 2"/>
          <p:cNvSpPr>
            <a:spLocks noGrp="1"/>
          </p:cNvSpPr>
          <p:nvPr>
            <p:ph/>
          </p:nvPr>
        </p:nvSpPr>
        <p:spPr>
          <a:xfrm>
            <a:off x="504000" y="1326600"/>
            <a:ext cx="4426560" cy="3287880"/>
          </a:xfrm>
          <a:prstGeom prst="rect">
            <a:avLst/>
          </a:prstGeom>
          <a:noFill/>
          <a:ln w="0">
            <a:noFill/>
          </a:ln>
        </p:spPr>
        <p:txBody>
          <a:bodyPr lIns="0" tIns="0" rIns="0" bIns="0" anchor="t">
            <a:normAutofit fontScale="93000"/>
          </a:bodyPr>
          <a:lstStyle/>
          <a:p>
            <a:pPr marL="565200" indent="-457200">
              <a:lnSpc>
                <a:spcPct val="90000"/>
              </a:lnSpc>
              <a:spcBef>
                <a:spcPts val="1417"/>
              </a:spcBef>
              <a:buClr>
                <a:srgbClr val="FFFFFF"/>
              </a:buClr>
              <a:buSzPct val="45000"/>
              <a:buFont typeface="Arial"/>
              <a:buChar char="•"/>
            </a:pPr>
            <a:r>
              <a:rPr lang="ru-RU" sz="3200" b="0" strike="noStrike" spc="-1">
                <a:solidFill>
                  <a:srgbClr val="FFFFFF"/>
                </a:solidFill>
                <a:latin typeface="Arial"/>
                <a:ea typeface="DejaVu Sans"/>
              </a:rPr>
              <a:t>Pandas</a:t>
            </a:r>
            <a:endParaRPr lang="ru-RU" sz="3200" b="0" strike="noStrike" spc="-1">
              <a:solidFill>
                <a:srgbClr val="000000"/>
              </a:solidFill>
              <a:latin typeface="Arial"/>
            </a:endParaRPr>
          </a:p>
          <a:p>
            <a:pPr marL="565200" indent="-457200">
              <a:lnSpc>
                <a:spcPct val="90000"/>
              </a:lnSpc>
              <a:spcBef>
                <a:spcPts val="1417"/>
              </a:spcBef>
              <a:buClr>
                <a:srgbClr val="FFFFFF"/>
              </a:buClr>
              <a:buSzPct val="45000"/>
              <a:buFont typeface="Arial"/>
              <a:buChar char="•"/>
            </a:pPr>
            <a:r>
              <a:rPr lang="ru-RU" sz="3200" b="0" strike="noStrike" spc="-1">
                <a:solidFill>
                  <a:srgbClr val="FFFFFF"/>
                </a:solidFill>
                <a:latin typeface="Arial"/>
                <a:ea typeface="DejaVu Sans"/>
              </a:rPr>
              <a:t>Difflib</a:t>
            </a:r>
            <a:endParaRPr lang="ru-RU" sz="3200" b="0" strike="noStrike" spc="-1">
              <a:solidFill>
                <a:srgbClr val="000000"/>
              </a:solidFill>
              <a:latin typeface="Arial"/>
            </a:endParaRPr>
          </a:p>
          <a:p>
            <a:pPr marL="565200" indent="-457200">
              <a:lnSpc>
                <a:spcPct val="90000"/>
              </a:lnSpc>
              <a:spcBef>
                <a:spcPts val="1417"/>
              </a:spcBef>
              <a:buClr>
                <a:srgbClr val="FFFFFF"/>
              </a:buClr>
              <a:buSzPct val="45000"/>
              <a:buFont typeface="Arial"/>
              <a:buChar char="•"/>
            </a:pPr>
            <a:r>
              <a:rPr lang="ru-RU" sz="3200" b="0" strike="noStrike" spc="-1">
                <a:solidFill>
                  <a:srgbClr val="FFFFFF"/>
                </a:solidFill>
                <a:latin typeface="Arial"/>
                <a:ea typeface="DejaVu Sans"/>
              </a:rPr>
              <a:t>BeautfoulSoup</a:t>
            </a:r>
            <a:endParaRPr lang="ru-RU" sz="3200" b="0" strike="noStrike" spc="-1">
              <a:solidFill>
                <a:srgbClr val="000000"/>
              </a:solidFill>
              <a:latin typeface="Arial"/>
            </a:endParaRPr>
          </a:p>
          <a:p>
            <a:pPr marL="565200" indent="-457200">
              <a:lnSpc>
                <a:spcPct val="90000"/>
              </a:lnSpc>
              <a:spcBef>
                <a:spcPts val="1417"/>
              </a:spcBef>
              <a:buClr>
                <a:srgbClr val="FFFFFF"/>
              </a:buClr>
              <a:buSzPct val="45000"/>
              <a:buFont typeface="Arial"/>
              <a:buChar char="•"/>
            </a:pPr>
            <a:r>
              <a:rPr lang="ru-RU" sz="3200" b="0" strike="noStrike" spc="-1">
                <a:solidFill>
                  <a:srgbClr val="FFFFFF"/>
                </a:solidFill>
                <a:latin typeface="Arial"/>
                <a:ea typeface="DejaVu Sans"/>
              </a:rPr>
              <a:t>Natasha</a:t>
            </a:r>
            <a:endParaRPr lang="ru-RU" sz="3200" b="0" strike="noStrike" spc="-1">
              <a:solidFill>
                <a:srgbClr val="000000"/>
              </a:solidFill>
              <a:latin typeface="Arial"/>
            </a:endParaRPr>
          </a:p>
          <a:p>
            <a:pPr marL="565200" indent="-457200">
              <a:lnSpc>
                <a:spcPct val="90000"/>
              </a:lnSpc>
              <a:spcBef>
                <a:spcPts val="1417"/>
              </a:spcBef>
              <a:buClr>
                <a:srgbClr val="FFFFFF"/>
              </a:buClr>
              <a:buSzPct val="45000"/>
              <a:buFont typeface="Arial"/>
              <a:buChar char="•"/>
            </a:pPr>
            <a:r>
              <a:rPr lang="ru-RU" sz="3200" b="0" strike="noStrike" spc="-1">
                <a:solidFill>
                  <a:srgbClr val="FFFFFF"/>
                </a:solidFill>
                <a:latin typeface="Arial"/>
                <a:ea typeface="DejaVu Sans"/>
              </a:rPr>
              <a:t>DeepPavlov</a:t>
            </a:r>
            <a:endParaRPr lang="ru-RU" sz="3200" b="0" strike="noStrike" spc="-1">
              <a:solidFill>
                <a:srgbClr val="000000"/>
              </a:solidFill>
              <a:latin typeface="Arial"/>
            </a:endParaRPr>
          </a:p>
          <a:p>
            <a:pPr marL="565200" indent="-457200">
              <a:lnSpc>
                <a:spcPct val="90000"/>
              </a:lnSpc>
              <a:spcBef>
                <a:spcPts val="1417"/>
              </a:spcBef>
              <a:buClr>
                <a:srgbClr val="FFFFFF"/>
              </a:buClr>
              <a:buSzPct val="45000"/>
              <a:buFont typeface="Arial"/>
              <a:buChar char="•"/>
            </a:pPr>
            <a:r>
              <a:rPr lang="ru-RU" sz="3200" b="0" u="sng" strike="noStrike" spc="-1">
                <a:solidFill>
                  <a:srgbClr val="0000FF"/>
                </a:solidFill>
                <a:uFillTx/>
                <a:latin typeface="Arial"/>
                <a:ea typeface="DejaVu Sans"/>
                <a:hlinkClick r:id="rId3"/>
              </a:rPr>
              <a:t>Colab Notebook</a:t>
            </a:r>
            <a:endParaRPr lang="ru-RU" sz="3200" b="0" strike="noStrike" spc="-1">
              <a:solidFill>
                <a:srgbClr val="000000"/>
              </a:solidFill>
              <a:latin typeface="Arial"/>
            </a:endParaRPr>
          </a:p>
        </p:txBody>
      </p:sp>
      <p:pic>
        <p:nvPicPr>
          <p:cNvPr id="161" name="Рисунок 158"/>
          <p:cNvPicPr/>
          <p:nvPr/>
        </p:nvPicPr>
        <p:blipFill>
          <a:blip r:embed="rId4"/>
          <a:stretch/>
        </p:blipFill>
        <p:spPr>
          <a:xfrm>
            <a:off x="4860000" y="1326600"/>
            <a:ext cx="4250520" cy="3287880"/>
          </a:xfrm>
          <a:prstGeom prst="rect">
            <a:avLst/>
          </a:prstGeom>
          <a:ln w="10800">
            <a:noFill/>
          </a:ln>
        </p:spPr>
      </p:pic>
      <p:sp>
        <p:nvSpPr>
          <p:cNvPr id="4" name="PlaceHolder 3"/>
          <p:cNvSpPr>
            <a:spLocks noGrp="1"/>
          </p:cNvSpPr>
          <p:nvPr>
            <p:ph type="sldNum" idx="5"/>
          </p:nvPr>
        </p:nvSpPr>
        <p:spPr/>
        <p:txBody>
          <a:bodyPr/>
          <a:lstStyle/>
          <a:p>
            <a:fld id="{E37AB261-BE04-4F14-B76C-CA1956679351}" type="slidenum">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pPr>
              <a:lnSpc>
                <a:spcPct val="90000"/>
              </a:lnSpc>
              <a:buNone/>
            </a:pPr>
            <a:r>
              <a:rPr lang="ru-RU" sz="4400" b="0" strike="noStrike" spc="-1">
                <a:solidFill>
                  <a:srgbClr val="FFFFFF"/>
                </a:solidFill>
                <a:latin typeface="Arial"/>
                <a:ea typeface="DejaVu Sans"/>
              </a:rPr>
              <a:t>difflib.Differ()</a:t>
            </a:r>
            <a:endParaRPr lang="ru-RU" sz="4400" b="0" strike="noStrike" spc="-1">
              <a:solidFill>
                <a:srgbClr val="000000"/>
              </a:solidFill>
              <a:latin typeface="Arial"/>
            </a:endParaRPr>
          </a:p>
        </p:txBody>
      </p:sp>
      <p:sp>
        <p:nvSpPr>
          <p:cNvPr id="163" name="PlaceHolder 2"/>
          <p:cNvSpPr>
            <a:spLocks noGrp="1"/>
          </p:cNvSpPr>
          <p:nvPr>
            <p:ph/>
          </p:nvPr>
        </p:nvSpPr>
        <p:spPr>
          <a:xfrm>
            <a:off x="504000" y="1326600"/>
            <a:ext cx="4426560" cy="3287880"/>
          </a:xfrm>
          <a:prstGeom prst="rect">
            <a:avLst/>
          </a:prstGeom>
          <a:noFill/>
          <a:ln w="0">
            <a:noFill/>
          </a:ln>
        </p:spPr>
        <p:txBody>
          <a:bodyPr lIns="0" tIns="0" rIns="0" bIns="0" anchor="t">
            <a:normAutofit fontScale="95000"/>
          </a:bodyPr>
          <a:lstStyle/>
          <a:p>
            <a:pPr marL="450720" indent="-343080">
              <a:lnSpc>
                <a:spcPct val="90000"/>
              </a:lnSpc>
              <a:spcBef>
                <a:spcPts val="1417"/>
              </a:spcBef>
              <a:buClr>
                <a:srgbClr val="FFFFFF"/>
              </a:buClr>
              <a:buSzPct val="45000"/>
              <a:buFont typeface="Arial"/>
              <a:buChar char="•"/>
            </a:pPr>
            <a:r>
              <a:rPr lang="ru-RU" sz="2000" b="0" strike="noStrike" spc="-1">
                <a:solidFill>
                  <a:srgbClr val="FFFFFF"/>
                </a:solidFill>
                <a:latin typeface="Arial"/>
                <a:ea typeface="DejaVu Sans"/>
              </a:rPr>
              <a:t>Библиотека им. Маяковского</a:t>
            </a:r>
            <a:endParaRPr lang="ru-RU" sz="2000" b="0" strike="noStrike" spc="-1">
              <a:solidFill>
                <a:srgbClr val="000000"/>
              </a:solidFill>
              <a:latin typeface="Arial"/>
            </a:endParaRPr>
          </a:p>
          <a:p>
            <a:pPr marL="450720" indent="-343080">
              <a:lnSpc>
                <a:spcPct val="90000"/>
              </a:lnSpc>
              <a:spcBef>
                <a:spcPts val="1417"/>
              </a:spcBef>
              <a:buClr>
                <a:srgbClr val="FFFFFF"/>
              </a:buClr>
              <a:buSzPct val="45000"/>
              <a:buFont typeface="Arial"/>
              <a:buChar char="•"/>
            </a:pPr>
            <a:r>
              <a:rPr lang="ru-RU" sz="2000" b="0" strike="noStrike" spc="-1">
                <a:solidFill>
                  <a:srgbClr val="FFFFFF"/>
                </a:solidFill>
                <a:latin typeface="Arial"/>
                <a:ea typeface="DejaVu Sans"/>
              </a:rPr>
              <a:t>Библиотека Маяковского</a:t>
            </a:r>
            <a:endParaRPr lang="ru-RU" sz="2000" b="0" strike="noStrike" spc="-1">
              <a:solidFill>
                <a:srgbClr val="000000"/>
              </a:solidFill>
              <a:latin typeface="Arial"/>
            </a:endParaRPr>
          </a:p>
          <a:p>
            <a:pPr marL="450720" indent="-343080">
              <a:lnSpc>
                <a:spcPct val="90000"/>
              </a:lnSpc>
              <a:spcBef>
                <a:spcPts val="1417"/>
              </a:spcBef>
              <a:buClr>
                <a:srgbClr val="FFFFFF"/>
              </a:buClr>
              <a:buSzPct val="45000"/>
              <a:buFont typeface="Arial"/>
              <a:buChar char="•"/>
            </a:pPr>
            <a:r>
              <a:rPr lang="ru-RU" sz="2000" b="0" strike="noStrike" spc="-1">
                <a:solidFill>
                  <a:srgbClr val="FFFFFF"/>
                </a:solidFill>
                <a:latin typeface="Arial"/>
                <a:ea typeface="DejaVu Sans"/>
              </a:rPr>
              <a:t>ЦГПБ им. В.В. Маяковского</a:t>
            </a:r>
            <a:endParaRPr lang="ru-RU" sz="2000" b="0" strike="noStrike" spc="-1">
              <a:solidFill>
                <a:srgbClr val="000000"/>
              </a:solidFill>
              <a:latin typeface="Arial"/>
            </a:endParaRPr>
          </a:p>
          <a:p>
            <a:pPr>
              <a:lnSpc>
                <a:spcPct val="90000"/>
              </a:lnSpc>
              <a:spcBef>
                <a:spcPts val="1417"/>
              </a:spcBef>
              <a:buNone/>
            </a:pPr>
            <a:endParaRPr lang="ru-RU" sz="2000" b="0" strike="noStrike" spc="-1">
              <a:solidFill>
                <a:srgbClr val="000000"/>
              </a:solidFill>
              <a:latin typeface="Arial"/>
            </a:endParaRPr>
          </a:p>
          <a:p>
            <a:pPr marL="450720" indent="-343080">
              <a:lnSpc>
                <a:spcPct val="90000"/>
              </a:lnSpc>
              <a:spcBef>
                <a:spcPts val="1417"/>
              </a:spcBef>
              <a:buClr>
                <a:srgbClr val="FFFFFF"/>
              </a:buClr>
              <a:buSzPct val="45000"/>
              <a:buFont typeface="Arial"/>
              <a:buChar char="•"/>
            </a:pPr>
            <a:r>
              <a:rPr lang="ru-RU" sz="2000" b="0" strike="noStrike" spc="-1">
                <a:solidFill>
                  <a:srgbClr val="FFFFFF"/>
                </a:solidFill>
                <a:latin typeface="Arial"/>
                <a:ea typeface="DejaVu Sans"/>
              </a:rPr>
              <a:t>Наб. р. Фонтанки, 46</a:t>
            </a:r>
            <a:endParaRPr lang="ru-RU" sz="2000" b="0" strike="noStrike" spc="-1">
              <a:solidFill>
                <a:srgbClr val="000000"/>
              </a:solidFill>
              <a:latin typeface="Arial"/>
            </a:endParaRPr>
          </a:p>
          <a:p>
            <a:pPr marL="450720" indent="-343080">
              <a:lnSpc>
                <a:spcPct val="90000"/>
              </a:lnSpc>
              <a:spcBef>
                <a:spcPts val="1417"/>
              </a:spcBef>
              <a:buClr>
                <a:srgbClr val="FFFFFF"/>
              </a:buClr>
              <a:buSzPct val="45000"/>
              <a:buFont typeface="Arial"/>
              <a:buChar char="•"/>
            </a:pPr>
            <a:r>
              <a:rPr lang="ru-RU" sz="2000" b="0" strike="noStrike" spc="-1">
                <a:solidFill>
                  <a:srgbClr val="FFFFFF"/>
                </a:solidFill>
                <a:latin typeface="Arial"/>
                <a:ea typeface="DejaVu Sans"/>
              </a:rPr>
              <a:t>Фонтанка, д. 46</a:t>
            </a:r>
            <a:endParaRPr lang="ru-RU" sz="2000" b="0" strike="noStrike" spc="-1">
              <a:solidFill>
                <a:srgbClr val="000000"/>
              </a:solidFill>
              <a:latin typeface="Arial"/>
            </a:endParaRPr>
          </a:p>
          <a:p>
            <a:pPr marL="450720" indent="-343080">
              <a:lnSpc>
                <a:spcPct val="90000"/>
              </a:lnSpc>
              <a:spcBef>
                <a:spcPts val="1417"/>
              </a:spcBef>
              <a:buClr>
                <a:srgbClr val="FFFFFF"/>
              </a:buClr>
              <a:buSzPct val="45000"/>
              <a:buFont typeface="Arial"/>
              <a:buChar char="•"/>
            </a:pPr>
            <a:r>
              <a:rPr lang="ru-RU" sz="2000" b="0" strike="noStrike" spc="-1">
                <a:solidFill>
                  <a:srgbClr val="FFFFFF"/>
                </a:solidFill>
                <a:latin typeface="Arial"/>
                <a:ea typeface="DejaVu Sans"/>
              </a:rPr>
              <a:t>Фонтанка, 46</a:t>
            </a:r>
            <a:endParaRPr lang="ru-RU" sz="2000" b="0" strike="noStrike" spc="-1">
              <a:solidFill>
                <a:srgbClr val="000000"/>
              </a:solidFill>
              <a:latin typeface="Arial"/>
            </a:endParaRPr>
          </a:p>
          <a:p>
            <a:pPr marL="450720" indent="-343080">
              <a:lnSpc>
                <a:spcPct val="90000"/>
              </a:lnSpc>
              <a:spcBef>
                <a:spcPts val="1417"/>
              </a:spcBef>
              <a:buClr>
                <a:srgbClr val="FFFFFF"/>
              </a:buClr>
              <a:buSzPct val="45000"/>
              <a:buFont typeface="Arial"/>
              <a:buChar char="•"/>
            </a:pPr>
            <a:r>
              <a:rPr lang="ru-RU" sz="2000" b="0" strike="noStrike" spc="-1">
                <a:solidFill>
                  <a:srgbClr val="FFFFFF"/>
                </a:solidFill>
                <a:latin typeface="Arial"/>
                <a:ea typeface="DejaVu Sans"/>
              </a:rPr>
              <a:t>Наб. реки Фонтанки, д. 46</a:t>
            </a:r>
            <a:endParaRPr lang="ru-RU" sz="2000" b="0" strike="noStrike" spc="-1">
              <a:solidFill>
                <a:srgbClr val="000000"/>
              </a:solidFill>
              <a:latin typeface="Arial"/>
            </a:endParaRPr>
          </a:p>
        </p:txBody>
      </p:sp>
      <p:sp>
        <p:nvSpPr>
          <p:cNvPr id="164" name="PlaceHolder 3"/>
          <p:cNvSpPr>
            <a:spLocks noGrp="1"/>
          </p:cNvSpPr>
          <p:nvPr>
            <p:ph/>
          </p:nvPr>
        </p:nvSpPr>
        <p:spPr>
          <a:xfrm>
            <a:off x="5152680" y="1326600"/>
            <a:ext cx="4426560" cy="3287880"/>
          </a:xfrm>
          <a:prstGeom prst="rect">
            <a:avLst/>
          </a:prstGeom>
          <a:noFill/>
          <a:ln w="0">
            <a:noFill/>
          </a:ln>
        </p:spPr>
        <p:txBody>
          <a:bodyPr lIns="0" tIns="0" rIns="0" bIns="0" anchor="t">
            <a:normAutofit/>
          </a:bodyPr>
          <a:lstStyle/>
          <a:p>
            <a:pPr marL="565200" indent="-457200">
              <a:lnSpc>
                <a:spcPct val="90000"/>
              </a:lnSpc>
              <a:spcBef>
                <a:spcPts val="1417"/>
              </a:spcBef>
              <a:buClr>
                <a:srgbClr val="FFFFFF"/>
              </a:buClr>
              <a:buSzPct val="45000"/>
              <a:buFont typeface="Arial"/>
              <a:buChar char="•"/>
            </a:pPr>
            <a:r>
              <a:rPr lang="ru-RU" sz="3200" b="0" strike="noStrike" spc="-1">
                <a:solidFill>
                  <a:srgbClr val="FFFFFF"/>
                </a:solidFill>
                <a:latin typeface="Arial"/>
                <a:ea typeface="DejaVu Sans"/>
              </a:rPr>
              <a:t>Библиотека им. Маяковского</a:t>
            </a:r>
            <a:endParaRPr lang="ru-RU" sz="3200" b="0" strike="noStrike" spc="-1">
              <a:solidFill>
                <a:srgbClr val="000000"/>
              </a:solidFill>
              <a:latin typeface="Arial"/>
            </a:endParaRPr>
          </a:p>
          <a:p>
            <a:pPr>
              <a:lnSpc>
                <a:spcPct val="90000"/>
              </a:lnSpc>
              <a:spcBef>
                <a:spcPts val="1417"/>
              </a:spcBef>
              <a:buNone/>
            </a:pPr>
            <a:endParaRPr lang="ru-RU" sz="3200" b="0" strike="noStrike" spc="-1">
              <a:solidFill>
                <a:srgbClr val="000000"/>
              </a:solidFill>
              <a:latin typeface="Arial"/>
            </a:endParaRPr>
          </a:p>
          <a:p>
            <a:pPr marL="565200" indent="-457200">
              <a:lnSpc>
                <a:spcPct val="90000"/>
              </a:lnSpc>
              <a:spcBef>
                <a:spcPts val="1417"/>
              </a:spcBef>
              <a:buClr>
                <a:srgbClr val="FFFFFF"/>
              </a:buClr>
              <a:buSzPct val="45000"/>
              <a:buFont typeface="Arial"/>
              <a:buChar char="•"/>
            </a:pPr>
            <a:r>
              <a:rPr lang="ru-RU" sz="3200" b="0" strike="noStrike" spc="-1">
                <a:solidFill>
                  <a:srgbClr val="FFFFFF"/>
                </a:solidFill>
                <a:latin typeface="Arial"/>
                <a:ea typeface="DejaVu Sans"/>
              </a:rPr>
              <a:t>Фонтанка, д. 46</a:t>
            </a:r>
            <a:endParaRPr lang="ru-RU" sz="3200" b="0" strike="noStrike" spc="-1">
              <a:solidFill>
                <a:srgbClr val="000000"/>
              </a:solidFill>
              <a:latin typeface="Arial"/>
            </a:endParaRPr>
          </a:p>
        </p:txBody>
      </p:sp>
      <p:sp>
        <p:nvSpPr>
          <p:cNvPr id="165" name="Полилиния: фигура 162"/>
          <p:cNvSpPr/>
          <p:nvPr/>
        </p:nvSpPr>
        <p:spPr>
          <a:xfrm>
            <a:off x="4320000" y="2520000"/>
            <a:ext cx="719640" cy="359640"/>
          </a:xfrm>
          <a:custGeom>
            <a:avLst/>
            <a:gdLst/>
            <a:ahLst/>
            <a:cxnLst/>
            <a:rect l="l" t="t" r="r" b="b"/>
            <a:pathLst>
              <a:path w="21600" h="21600">
                <a:moveTo>
                  <a:pt x="0" y="5400"/>
                </a:moveTo>
                <a:lnTo>
                  <a:pt x="16200" y="5400"/>
                </a:lnTo>
                <a:lnTo>
                  <a:pt x="16200" y="0"/>
                </a:lnTo>
                <a:lnTo>
                  <a:pt x="21600" y="10800"/>
                </a:lnTo>
                <a:lnTo>
                  <a:pt x="16200" y="21600"/>
                </a:lnTo>
                <a:lnTo>
                  <a:pt x="16200" y="16200"/>
                </a:lnTo>
                <a:lnTo>
                  <a:pt x="0" y="16200"/>
                </a:lnTo>
                <a:close/>
              </a:path>
            </a:pathLst>
          </a:custGeom>
          <a:solidFill>
            <a:srgbClr val="333333"/>
          </a:solidFill>
          <a:ln w="10800">
            <a:solidFill>
              <a:srgbClr val="FFFFFF"/>
            </a:solidFill>
            <a:round/>
          </a:ln>
        </p:spPr>
        <p:style>
          <a:lnRef idx="0">
            <a:scrgbClr r="0" g="0" b="0"/>
          </a:lnRef>
          <a:fillRef idx="0">
            <a:scrgbClr r="0" g="0" b="0"/>
          </a:fillRef>
          <a:effectRef idx="0">
            <a:scrgbClr r="0" g="0" b="0"/>
          </a:effectRef>
          <a:fontRef idx="minor"/>
        </p:style>
      </p:sp>
      <p:sp>
        <p:nvSpPr>
          <p:cNvPr id="5" name="PlaceHolder 4"/>
          <p:cNvSpPr>
            <a:spLocks noGrp="1"/>
          </p:cNvSpPr>
          <p:nvPr>
            <p:ph type="sldNum" idx="5"/>
          </p:nvPr>
        </p:nvSpPr>
        <p:spPr/>
        <p:txBody>
          <a:bodyPr/>
          <a:lstStyle/>
          <a:p>
            <a:fld id="{0EC6AD47-3D20-4256-9426-38578630DB79}" type="slidenum">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pPr>
              <a:lnSpc>
                <a:spcPct val="90000"/>
              </a:lnSpc>
              <a:buNone/>
            </a:pPr>
            <a:r>
              <a:rPr lang="ru-RU" sz="4400" b="0" strike="noStrike" spc="-1">
                <a:solidFill>
                  <a:srgbClr val="FFFFFF"/>
                </a:solidFill>
                <a:latin typeface="Arial"/>
                <a:ea typeface="DejaVu Sans"/>
              </a:rPr>
              <a:t>Tidy data</a:t>
            </a:r>
            <a:endParaRPr lang="ru-RU" sz="4400" b="0" strike="noStrike" spc="-1">
              <a:solidFill>
                <a:srgbClr val="000000"/>
              </a:solidFill>
              <a:latin typeface="Arial"/>
            </a:endParaRPr>
          </a:p>
        </p:txBody>
      </p:sp>
      <p:pic>
        <p:nvPicPr>
          <p:cNvPr id="167" name="Рисунок 164"/>
          <p:cNvPicPr/>
          <p:nvPr/>
        </p:nvPicPr>
        <p:blipFill>
          <a:blip r:embed="rId3"/>
          <a:stretch/>
        </p:blipFill>
        <p:spPr>
          <a:xfrm>
            <a:off x="503640" y="1585080"/>
            <a:ext cx="4190400" cy="2554560"/>
          </a:xfrm>
          <a:prstGeom prst="rect">
            <a:avLst/>
          </a:prstGeom>
          <a:ln w="10800">
            <a:noFill/>
          </a:ln>
        </p:spPr>
      </p:pic>
      <p:pic>
        <p:nvPicPr>
          <p:cNvPr id="168" name="Рисунок 165"/>
          <p:cNvPicPr/>
          <p:nvPr/>
        </p:nvPicPr>
        <p:blipFill>
          <a:blip r:embed="rId4"/>
          <a:stretch/>
        </p:blipFill>
        <p:spPr>
          <a:xfrm>
            <a:off x="4935960" y="1600920"/>
            <a:ext cx="4426560" cy="2378880"/>
          </a:xfrm>
          <a:prstGeom prst="rect">
            <a:avLst/>
          </a:prstGeom>
          <a:ln w="10800">
            <a:noFill/>
          </a:ln>
        </p:spPr>
      </p:pic>
      <p:sp>
        <p:nvSpPr>
          <p:cNvPr id="3" name="PlaceHolder 2"/>
          <p:cNvSpPr>
            <a:spLocks noGrp="1"/>
          </p:cNvSpPr>
          <p:nvPr>
            <p:ph type="sldNum" idx="5"/>
          </p:nvPr>
        </p:nvSpPr>
        <p:spPr/>
        <p:txBody>
          <a:bodyPr/>
          <a:lstStyle/>
          <a:p>
            <a:fld id="{B936A068-8479-43A5-96D3-883727F0653A}" type="slidenum">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 name="PlaceHolder 1"/>
          <p:cNvSpPr>
            <a:spLocks noGrp="1"/>
          </p:cNvSpPr>
          <p:nvPr>
            <p:ph type="title"/>
          </p:nvPr>
        </p:nvSpPr>
        <p:spPr>
          <a:xfrm>
            <a:off x="144000" y="72000"/>
            <a:ext cx="9539640" cy="647640"/>
          </a:xfrm>
          <a:prstGeom prst="rect">
            <a:avLst/>
          </a:prstGeom>
          <a:noFill/>
          <a:ln w="0">
            <a:noFill/>
          </a:ln>
        </p:spPr>
        <p:txBody>
          <a:bodyPr lIns="0" tIns="0" rIns="0" bIns="0" anchor="ctr">
            <a:noAutofit/>
          </a:bodyPr>
          <a:lstStyle/>
          <a:p>
            <a:pPr>
              <a:lnSpc>
                <a:spcPct val="90000"/>
              </a:lnSpc>
              <a:buNone/>
            </a:pPr>
            <a:r>
              <a:rPr lang="ru-RU" sz="4400" b="0" strike="noStrike" spc="-1">
                <a:solidFill>
                  <a:srgbClr val="FFFFFF"/>
                </a:solidFill>
                <a:latin typeface="Arial"/>
                <a:ea typeface="DejaVu Sans"/>
              </a:rPr>
              <a:t>EDA</a:t>
            </a:r>
            <a:endParaRPr lang="ru-RU" sz="4400" b="0" strike="noStrike" spc="-1">
              <a:solidFill>
                <a:srgbClr val="000000"/>
              </a:solidFill>
              <a:latin typeface="Arial"/>
            </a:endParaRPr>
          </a:p>
        </p:txBody>
      </p:sp>
      <p:pic>
        <p:nvPicPr>
          <p:cNvPr id="170" name="Рисунок 167"/>
          <p:cNvPicPr/>
          <p:nvPr/>
        </p:nvPicPr>
        <p:blipFill>
          <a:blip r:embed="rId3"/>
          <a:stretch/>
        </p:blipFill>
        <p:spPr>
          <a:xfrm>
            <a:off x="560520" y="1326600"/>
            <a:ext cx="3579120" cy="2728440"/>
          </a:xfrm>
          <a:prstGeom prst="rect">
            <a:avLst/>
          </a:prstGeom>
          <a:ln w="10800">
            <a:noFill/>
          </a:ln>
        </p:spPr>
      </p:pic>
      <p:pic>
        <p:nvPicPr>
          <p:cNvPr id="171" name="Рисунок 168"/>
          <p:cNvPicPr/>
          <p:nvPr/>
        </p:nvPicPr>
        <p:blipFill>
          <a:blip r:embed="rId4"/>
          <a:stretch/>
        </p:blipFill>
        <p:spPr>
          <a:xfrm>
            <a:off x="4743000" y="1295280"/>
            <a:ext cx="4426560" cy="2780280"/>
          </a:xfrm>
          <a:prstGeom prst="rect">
            <a:avLst/>
          </a:prstGeom>
          <a:ln w="10800">
            <a:noFill/>
          </a:ln>
        </p:spPr>
      </p:pic>
      <p:sp>
        <p:nvSpPr>
          <p:cNvPr id="3" name="PlaceHolder 2"/>
          <p:cNvSpPr>
            <a:spLocks noGrp="1"/>
          </p:cNvSpPr>
          <p:nvPr>
            <p:ph type="sldNum" idx="5"/>
          </p:nvPr>
        </p:nvSpPr>
        <p:spPr/>
        <p:txBody>
          <a:bodyPr/>
          <a:lstStyle/>
          <a:p>
            <a:fld id="{C1BACB85-58D1-4F90-BA07-8AEC1CC85D22}" type="slidenum">
              <a:t>9</a:t>
            </a:fld>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1372</TotalTime>
  <Application>Microsoft Office PowerPoint</Application>
  <PresentationFormat>Произвольный</PresentationFormat>
  <Slides>18</Slides>
  <Notes>18</Notes>
  <HiddenSlides>0</HiddenSlides>
  <ScaleCrop>false</ScaleCrop>
  <HeadingPairs>
    <vt:vector size="4" baseType="variant">
      <vt:variant>
        <vt:lpstr>Тема</vt:lpstr>
      </vt:variant>
      <vt:variant>
        <vt:i4>3</vt:i4>
      </vt:variant>
      <vt:variant>
        <vt:lpstr>Заголовки слайдов</vt:lpstr>
      </vt:variant>
      <vt:variant>
        <vt:i4>18</vt:i4>
      </vt:variant>
    </vt:vector>
  </HeadingPairs>
  <TitlesOfParts>
    <vt:vector size="21" baseType="lpstr">
      <vt:lpstr>Office Theme</vt:lpstr>
      <vt:lpstr>Office Theme</vt:lpstr>
      <vt:lpstr>Office Theme</vt:lpstr>
      <vt:lpstr>Saint Petersburg Literary Space 1999-2019</vt:lpstr>
      <vt:lpstr>Initial textual data</vt:lpstr>
      <vt:lpstr>Goals</vt:lpstr>
      <vt:lpstr>Conversion: eml — WordPress — XML</vt:lpstr>
      <vt:lpstr>What it looked like</vt:lpstr>
      <vt:lpstr>Data cleaning with Python and common sense</vt:lpstr>
      <vt:lpstr>difflib.Differ()</vt:lpstr>
      <vt:lpstr>Tidy data</vt:lpstr>
      <vt:lpstr>EDA</vt:lpstr>
      <vt:lpstr>df.describe()</vt:lpstr>
      <vt:lpstr>Yandex Geocoder API</vt:lpstr>
      <vt:lpstr>Geographical Distribution of events</vt:lpstr>
      <vt:lpstr>Dataset at Zenodo</vt:lpstr>
      <vt:lpstr>Презентация PowerPoint</vt:lpstr>
      <vt:lpstr>Named Entity Recognition</vt:lpstr>
      <vt:lpstr>Person connected to the event</vt:lpstr>
      <vt:lpstr>Literary Network</vt:lpstr>
      <vt:lpstr>Data Pipeline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Portfolio</dc:title>
  <dc:subject/>
  <dc:creator/>
  <dc:description/>
  <cp:lastModifiedBy/>
  <cp:revision>72</cp:revision>
  <dcterms:created xsi:type="dcterms:W3CDTF">2023-11-20T13:53:00Z</dcterms:created>
  <dcterms:modified xsi:type="dcterms:W3CDTF">2023-11-24T12:32:03Z</dcterms:modified>
  <dc:language>ru-RU</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13</vt:i4>
  </property>
  <property fmtid="{D5CDD505-2E9C-101B-9397-08002B2CF9AE}" pid="3" name="PresentationFormat">
    <vt:lpwstr>Произвольный</vt:lpwstr>
  </property>
  <property fmtid="{D5CDD505-2E9C-101B-9397-08002B2CF9AE}" pid="4" name="Slides">
    <vt:i4>18</vt:i4>
  </property>
</Properties>
</file>